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snapToObjects="1">
      <p:cViewPr varScale="1">
        <p:scale>
          <a:sx n="91" d="100"/>
          <a:sy n="91" d="100"/>
        </p:scale>
        <p:origin x="1203" y="5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08C77-DDF6-4EF2-B4B6-EF20EF30E85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A5ECCDA-FF1D-4BF6-9C6E-ECE98AAC636B}">
      <dgm:prSet/>
      <dgm:spPr/>
      <dgm:t>
        <a:bodyPr/>
        <a:lstStyle/>
        <a:p>
          <a:pPr>
            <a:lnSpc>
              <a:spcPct val="100000"/>
            </a:lnSpc>
          </a:pPr>
          <a:r>
            <a:rPr lang="en-US"/>
            <a:t>Manual X-ray analysis</a:t>
          </a:r>
        </a:p>
      </dgm:t>
    </dgm:pt>
    <dgm:pt modelId="{C6B461FE-83BE-4A6D-9A8C-87AD972A7DF8}" type="parTrans" cxnId="{3B009F3F-2DA1-47CB-8AD9-BEA0BC47B1C5}">
      <dgm:prSet/>
      <dgm:spPr/>
      <dgm:t>
        <a:bodyPr/>
        <a:lstStyle/>
        <a:p>
          <a:endParaRPr lang="en-US"/>
        </a:p>
      </dgm:t>
    </dgm:pt>
    <dgm:pt modelId="{FE9C4449-689B-4CC7-9B6A-E8C3C75A236F}" type="sibTrans" cxnId="{3B009F3F-2DA1-47CB-8AD9-BEA0BC47B1C5}">
      <dgm:prSet/>
      <dgm:spPr/>
      <dgm:t>
        <a:bodyPr/>
        <a:lstStyle/>
        <a:p>
          <a:endParaRPr lang="en-US"/>
        </a:p>
      </dgm:t>
    </dgm:pt>
    <dgm:pt modelId="{2CA1E67D-B324-4F42-B9C2-D68810FECAF8}">
      <dgm:prSet/>
      <dgm:spPr/>
      <dgm:t>
        <a:bodyPr/>
        <a:lstStyle/>
        <a:p>
          <a:pPr>
            <a:lnSpc>
              <a:spcPct val="100000"/>
            </a:lnSpc>
          </a:pPr>
          <a:r>
            <a:rPr lang="en-US"/>
            <a:t>CAD systems with basic ML</a:t>
          </a:r>
        </a:p>
      </dgm:t>
    </dgm:pt>
    <dgm:pt modelId="{7BA6FD7D-4C9C-4158-BE63-1A151A7B1313}" type="parTrans" cxnId="{985E7048-E287-4A9C-B5F5-FEC887A92C98}">
      <dgm:prSet/>
      <dgm:spPr/>
      <dgm:t>
        <a:bodyPr/>
        <a:lstStyle/>
        <a:p>
          <a:endParaRPr lang="en-US"/>
        </a:p>
      </dgm:t>
    </dgm:pt>
    <dgm:pt modelId="{B71C0549-C331-4761-A0DC-412D7A75C0A8}" type="sibTrans" cxnId="{985E7048-E287-4A9C-B5F5-FEC887A92C98}">
      <dgm:prSet/>
      <dgm:spPr/>
      <dgm:t>
        <a:bodyPr/>
        <a:lstStyle/>
        <a:p>
          <a:endParaRPr lang="en-US"/>
        </a:p>
      </dgm:t>
    </dgm:pt>
    <dgm:pt modelId="{130ACE2C-2D97-42EE-A154-2272347CA172}">
      <dgm:prSet/>
      <dgm:spPr/>
      <dgm:t>
        <a:bodyPr/>
        <a:lstStyle/>
        <a:p>
          <a:pPr>
            <a:lnSpc>
              <a:spcPct val="100000"/>
            </a:lnSpc>
          </a:pPr>
          <a:r>
            <a:rPr lang="en-US"/>
            <a:t>CNN models like CheXNet, AG-CNN</a:t>
          </a:r>
        </a:p>
      </dgm:t>
    </dgm:pt>
    <dgm:pt modelId="{F4EB18A0-3DE5-4FFF-BE56-3BD3CB08A8D9}" type="parTrans" cxnId="{4A9CF632-0904-43B4-BBA7-75A9D97E8B10}">
      <dgm:prSet/>
      <dgm:spPr/>
      <dgm:t>
        <a:bodyPr/>
        <a:lstStyle/>
        <a:p>
          <a:endParaRPr lang="en-US"/>
        </a:p>
      </dgm:t>
    </dgm:pt>
    <dgm:pt modelId="{F95CC648-09A0-443A-917C-9C32752F3A7E}" type="sibTrans" cxnId="{4A9CF632-0904-43B4-BBA7-75A9D97E8B10}">
      <dgm:prSet/>
      <dgm:spPr/>
      <dgm:t>
        <a:bodyPr/>
        <a:lstStyle/>
        <a:p>
          <a:endParaRPr lang="en-US"/>
        </a:p>
      </dgm:t>
    </dgm:pt>
    <dgm:pt modelId="{7B3E6791-9AA4-4004-9562-B7017A3F3CB1}">
      <dgm:prSet/>
      <dgm:spPr/>
      <dgm:t>
        <a:bodyPr/>
        <a:lstStyle/>
        <a:p>
          <a:pPr>
            <a:lnSpc>
              <a:spcPct val="100000"/>
            </a:lnSpc>
          </a:pPr>
          <a:r>
            <a:rPr lang="en-US"/>
            <a:t>Issues: dataset dependency, sensitivity to image quality.</a:t>
          </a:r>
        </a:p>
      </dgm:t>
    </dgm:pt>
    <dgm:pt modelId="{84F082F0-54D3-4586-BF4E-D9E29713037F}" type="parTrans" cxnId="{CDAC21E6-160B-42C7-AA6B-D06DA2041831}">
      <dgm:prSet/>
      <dgm:spPr/>
      <dgm:t>
        <a:bodyPr/>
        <a:lstStyle/>
        <a:p>
          <a:endParaRPr lang="en-US"/>
        </a:p>
      </dgm:t>
    </dgm:pt>
    <dgm:pt modelId="{9D7758C9-4601-4421-BD32-AF0545C8C912}" type="sibTrans" cxnId="{CDAC21E6-160B-42C7-AA6B-D06DA2041831}">
      <dgm:prSet/>
      <dgm:spPr/>
      <dgm:t>
        <a:bodyPr/>
        <a:lstStyle/>
        <a:p>
          <a:endParaRPr lang="en-US"/>
        </a:p>
      </dgm:t>
    </dgm:pt>
    <dgm:pt modelId="{DF17F398-781A-41A8-A2D2-53225DC27C73}" type="pres">
      <dgm:prSet presAssocID="{CD408C77-DDF6-4EF2-B4B6-EF20EF30E85C}" presName="root" presStyleCnt="0">
        <dgm:presLayoutVars>
          <dgm:dir/>
          <dgm:resizeHandles val="exact"/>
        </dgm:presLayoutVars>
      </dgm:prSet>
      <dgm:spPr/>
    </dgm:pt>
    <dgm:pt modelId="{FBA68AE9-909F-4076-A09B-9BF158601B2A}" type="pres">
      <dgm:prSet presAssocID="{EA5ECCDA-FF1D-4BF6-9C6E-ECE98AAC636B}" presName="compNode" presStyleCnt="0"/>
      <dgm:spPr/>
    </dgm:pt>
    <dgm:pt modelId="{9BFA70B4-0923-41D5-BDB5-9A60698D08CA}" type="pres">
      <dgm:prSet presAssocID="{EA5ECCDA-FF1D-4BF6-9C6E-ECE98AAC636B}" presName="bgRect" presStyleLbl="bgShp" presStyleIdx="0" presStyleCnt="4"/>
      <dgm:spPr/>
    </dgm:pt>
    <dgm:pt modelId="{785F6C90-222E-428F-A228-3C079D6CA264}" type="pres">
      <dgm:prSet presAssocID="{EA5ECCDA-FF1D-4BF6-9C6E-ECE98AAC636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Sign"/>
        </a:ext>
      </dgm:extLst>
    </dgm:pt>
    <dgm:pt modelId="{C7DC1C6A-384F-4964-AFF3-A7A3014D0109}" type="pres">
      <dgm:prSet presAssocID="{EA5ECCDA-FF1D-4BF6-9C6E-ECE98AAC636B}" presName="spaceRect" presStyleCnt="0"/>
      <dgm:spPr/>
    </dgm:pt>
    <dgm:pt modelId="{B878BCF7-7A0E-4A7C-9478-8EEAFEE2C362}" type="pres">
      <dgm:prSet presAssocID="{EA5ECCDA-FF1D-4BF6-9C6E-ECE98AAC636B}" presName="parTx" presStyleLbl="revTx" presStyleIdx="0" presStyleCnt="4">
        <dgm:presLayoutVars>
          <dgm:chMax val="0"/>
          <dgm:chPref val="0"/>
        </dgm:presLayoutVars>
      </dgm:prSet>
      <dgm:spPr/>
    </dgm:pt>
    <dgm:pt modelId="{575656B5-B7E1-42F8-A0AB-8B4F091F0AEA}" type="pres">
      <dgm:prSet presAssocID="{FE9C4449-689B-4CC7-9B6A-E8C3C75A236F}" presName="sibTrans" presStyleCnt="0"/>
      <dgm:spPr/>
    </dgm:pt>
    <dgm:pt modelId="{0A886FC0-2752-4864-8574-C88FE47DC1CE}" type="pres">
      <dgm:prSet presAssocID="{2CA1E67D-B324-4F42-B9C2-D68810FECAF8}" presName="compNode" presStyleCnt="0"/>
      <dgm:spPr/>
    </dgm:pt>
    <dgm:pt modelId="{4266B64B-2D8B-4CA7-BF11-9635424EA404}" type="pres">
      <dgm:prSet presAssocID="{2CA1E67D-B324-4F42-B9C2-D68810FECAF8}" presName="bgRect" presStyleLbl="bgShp" presStyleIdx="1" presStyleCnt="4"/>
      <dgm:spPr/>
    </dgm:pt>
    <dgm:pt modelId="{74EFEE19-5451-491B-ADB1-43F512377D0E}" type="pres">
      <dgm:prSet presAssocID="{2CA1E67D-B324-4F42-B9C2-D68810FECA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818AB16-0ABE-4F3B-B16B-BF4E107F43CB}" type="pres">
      <dgm:prSet presAssocID="{2CA1E67D-B324-4F42-B9C2-D68810FECAF8}" presName="spaceRect" presStyleCnt="0"/>
      <dgm:spPr/>
    </dgm:pt>
    <dgm:pt modelId="{C8E8F303-3F92-41D4-8851-257C509645A2}" type="pres">
      <dgm:prSet presAssocID="{2CA1E67D-B324-4F42-B9C2-D68810FECAF8}" presName="parTx" presStyleLbl="revTx" presStyleIdx="1" presStyleCnt="4">
        <dgm:presLayoutVars>
          <dgm:chMax val="0"/>
          <dgm:chPref val="0"/>
        </dgm:presLayoutVars>
      </dgm:prSet>
      <dgm:spPr/>
    </dgm:pt>
    <dgm:pt modelId="{141CDA48-1CC2-420A-B833-E3D72CF969D0}" type="pres">
      <dgm:prSet presAssocID="{B71C0549-C331-4761-A0DC-412D7A75C0A8}" presName="sibTrans" presStyleCnt="0"/>
      <dgm:spPr/>
    </dgm:pt>
    <dgm:pt modelId="{2F495FF0-CF60-4164-95C5-EEB436F2A1CE}" type="pres">
      <dgm:prSet presAssocID="{130ACE2C-2D97-42EE-A154-2272347CA172}" presName="compNode" presStyleCnt="0"/>
      <dgm:spPr/>
    </dgm:pt>
    <dgm:pt modelId="{4C8903C7-EBF8-46D7-B2DF-452C9408C655}" type="pres">
      <dgm:prSet presAssocID="{130ACE2C-2D97-42EE-A154-2272347CA172}" presName="bgRect" presStyleLbl="bgShp" presStyleIdx="2" presStyleCnt="4"/>
      <dgm:spPr/>
    </dgm:pt>
    <dgm:pt modelId="{66FB8668-6DF0-4550-BD99-107B0F6BC24B}" type="pres">
      <dgm:prSet presAssocID="{130ACE2C-2D97-42EE-A154-2272347CA1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levision"/>
        </a:ext>
      </dgm:extLst>
    </dgm:pt>
    <dgm:pt modelId="{2B9D1133-1BA5-49C9-A16E-86D667D4B90E}" type="pres">
      <dgm:prSet presAssocID="{130ACE2C-2D97-42EE-A154-2272347CA172}" presName="spaceRect" presStyleCnt="0"/>
      <dgm:spPr/>
    </dgm:pt>
    <dgm:pt modelId="{61F097B0-2BDB-4609-8C80-CAC5F2A83F04}" type="pres">
      <dgm:prSet presAssocID="{130ACE2C-2D97-42EE-A154-2272347CA172}" presName="parTx" presStyleLbl="revTx" presStyleIdx="2" presStyleCnt="4">
        <dgm:presLayoutVars>
          <dgm:chMax val="0"/>
          <dgm:chPref val="0"/>
        </dgm:presLayoutVars>
      </dgm:prSet>
      <dgm:spPr/>
    </dgm:pt>
    <dgm:pt modelId="{3760C5A7-1511-4762-A21E-5407069153F2}" type="pres">
      <dgm:prSet presAssocID="{F95CC648-09A0-443A-917C-9C32752F3A7E}" presName="sibTrans" presStyleCnt="0"/>
      <dgm:spPr/>
    </dgm:pt>
    <dgm:pt modelId="{6D2B701F-84EF-4547-91D5-F1720648A257}" type="pres">
      <dgm:prSet presAssocID="{7B3E6791-9AA4-4004-9562-B7017A3F3CB1}" presName="compNode" presStyleCnt="0"/>
      <dgm:spPr/>
    </dgm:pt>
    <dgm:pt modelId="{DF05C6E2-02A1-4D1A-8B44-7CDCB07C5C2F}" type="pres">
      <dgm:prSet presAssocID="{7B3E6791-9AA4-4004-9562-B7017A3F3CB1}" presName="bgRect" presStyleLbl="bgShp" presStyleIdx="3" presStyleCnt="4"/>
      <dgm:spPr/>
    </dgm:pt>
    <dgm:pt modelId="{401BFC52-8072-4317-BC41-1E2C7F8E3357}" type="pres">
      <dgm:prSet presAssocID="{7B3E6791-9AA4-4004-9562-B7017A3F3CB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27901D2-6E99-439E-85C1-531BD4C961F4}" type="pres">
      <dgm:prSet presAssocID="{7B3E6791-9AA4-4004-9562-B7017A3F3CB1}" presName="spaceRect" presStyleCnt="0"/>
      <dgm:spPr/>
    </dgm:pt>
    <dgm:pt modelId="{2524DC71-EF02-493B-B0E4-F375AC999D59}" type="pres">
      <dgm:prSet presAssocID="{7B3E6791-9AA4-4004-9562-B7017A3F3CB1}" presName="parTx" presStyleLbl="revTx" presStyleIdx="3" presStyleCnt="4">
        <dgm:presLayoutVars>
          <dgm:chMax val="0"/>
          <dgm:chPref val="0"/>
        </dgm:presLayoutVars>
      </dgm:prSet>
      <dgm:spPr/>
    </dgm:pt>
  </dgm:ptLst>
  <dgm:cxnLst>
    <dgm:cxn modelId="{4A9CF632-0904-43B4-BBA7-75A9D97E8B10}" srcId="{CD408C77-DDF6-4EF2-B4B6-EF20EF30E85C}" destId="{130ACE2C-2D97-42EE-A154-2272347CA172}" srcOrd="2" destOrd="0" parTransId="{F4EB18A0-3DE5-4FFF-BE56-3BD3CB08A8D9}" sibTransId="{F95CC648-09A0-443A-917C-9C32752F3A7E}"/>
    <dgm:cxn modelId="{3B009F3F-2DA1-47CB-8AD9-BEA0BC47B1C5}" srcId="{CD408C77-DDF6-4EF2-B4B6-EF20EF30E85C}" destId="{EA5ECCDA-FF1D-4BF6-9C6E-ECE98AAC636B}" srcOrd="0" destOrd="0" parTransId="{C6B461FE-83BE-4A6D-9A8C-87AD972A7DF8}" sibTransId="{FE9C4449-689B-4CC7-9B6A-E8C3C75A236F}"/>
    <dgm:cxn modelId="{985E7048-E287-4A9C-B5F5-FEC887A92C98}" srcId="{CD408C77-DDF6-4EF2-B4B6-EF20EF30E85C}" destId="{2CA1E67D-B324-4F42-B9C2-D68810FECAF8}" srcOrd="1" destOrd="0" parTransId="{7BA6FD7D-4C9C-4158-BE63-1A151A7B1313}" sibTransId="{B71C0549-C331-4761-A0DC-412D7A75C0A8}"/>
    <dgm:cxn modelId="{05F9D358-3304-4361-B918-2399A68374D9}" type="presOf" srcId="{2CA1E67D-B324-4F42-B9C2-D68810FECAF8}" destId="{C8E8F303-3F92-41D4-8851-257C509645A2}" srcOrd="0" destOrd="0" presId="urn:microsoft.com/office/officeart/2018/2/layout/IconVerticalSolidList"/>
    <dgm:cxn modelId="{A9A0BA9E-635F-44F8-93DA-762149A88DF8}" type="presOf" srcId="{7B3E6791-9AA4-4004-9562-B7017A3F3CB1}" destId="{2524DC71-EF02-493B-B0E4-F375AC999D59}" srcOrd="0" destOrd="0" presId="urn:microsoft.com/office/officeart/2018/2/layout/IconVerticalSolidList"/>
    <dgm:cxn modelId="{F65F2AAB-CCAD-4C9F-9E66-1F6D92F5D2C8}" type="presOf" srcId="{CD408C77-DDF6-4EF2-B4B6-EF20EF30E85C}" destId="{DF17F398-781A-41A8-A2D2-53225DC27C73}" srcOrd="0" destOrd="0" presId="urn:microsoft.com/office/officeart/2018/2/layout/IconVerticalSolidList"/>
    <dgm:cxn modelId="{67E840B9-8C97-4961-A22D-6DF3DD7A262B}" type="presOf" srcId="{130ACE2C-2D97-42EE-A154-2272347CA172}" destId="{61F097B0-2BDB-4609-8C80-CAC5F2A83F04}" srcOrd="0" destOrd="0" presId="urn:microsoft.com/office/officeart/2018/2/layout/IconVerticalSolidList"/>
    <dgm:cxn modelId="{0DC331D6-E28C-4A78-9FA7-961BAB9EC414}" type="presOf" srcId="{EA5ECCDA-FF1D-4BF6-9C6E-ECE98AAC636B}" destId="{B878BCF7-7A0E-4A7C-9478-8EEAFEE2C362}" srcOrd="0" destOrd="0" presId="urn:microsoft.com/office/officeart/2018/2/layout/IconVerticalSolidList"/>
    <dgm:cxn modelId="{CDAC21E6-160B-42C7-AA6B-D06DA2041831}" srcId="{CD408C77-DDF6-4EF2-B4B6-EF20EF30E85C}" destId="{7B3E6791-9AA4-4004-9562-B7017A3F3CB1}" srcOrd="3" destOrd="0" parTransId="{84F082F0-54D3-4586-BF4E-D9E29713037F}" sibTransId="{9D7758C9-4601-4421-BD32-AF0545C8C912}"/>
    <dgm:cxn modelId="{C954B5E2-DEB0-4027-9578-D60E86956730}" type="presParOf" srcId="{DF17F398-781A-41A8-A2D2-53225DC27C73}" destId="{FBA68AE9-909F-4076-A09B-9BF158601B2A}" srcOrd="0" destOrd="0" presId="urn:microsoft.com/office/officeart/2018/2/layout/IconVerticalSolidList"/>
    <dgm:cxn modelId="{9735E957-15D5-44BA-9F8A-CEB5E9A8C787}" type="presParOf" srcId="{FBA68AE9-909F-4076-A09B-9BF158601B2A}" destId="{9BFA70B4-0923-41D5-BDB5-9A60698D08CA}" srcOrd="0" destOrd="0" presId="urn:microsoft.com/office/officeart/2018/2/layout/IconVerticalSolidList"/>
    <dgm:cxn modelId="{11C20DAA-E1BD-4862-ACF2-A353148B25B6}" type="presParOf" srcId="{FBA68AE9-909F-4076-A09B-9BF158601B2A}" destId="{785F6C90-222E-428F-A228-3C079D6CA264}" srcOrd="1" destOrd="0" presId="urn:microsoft.com/office/officeart/2018/2/layout/IconVerticalSolidList"/>
    <dgm:cxn modelId="{0754FAE2-4948-45B1-B6B7-BA51AB80A9E4}" type="presParOf" srcId="{FBA68AE9-909F-4076-A09B-9BF158601B2A}" destId="{C7DC1C6A-384F-4964-AFF3-A7A3014D0109}" srcOrd="2" destOrd="0" presId="urn:microsoft.com/office/officeart/2018/2/layout/IconVerticalSolidList"/>
    <dgm:cxn modelId="{7C365843-395E-43FD-9C1E-83F47330017B}" type="presParOf" srcId="{FBA68AE9-909F-4076-A09B-9BF158601B2A}" destId="{B878BCF7-7A0E-4A7C-9478-8EEAFEE2C362}" srcOrd="3" destOrd="0" presId="urn:microsoft.com/office/officeart/2018/2/layout/IconVerticalSolidList"/>
    <dgm:cxn modelId="{CB516BD0-C896-4C70-B1BA-974D5F09077F}" type="presParOf" srcId="{DF17F398-781A-41A8-A2D2-53225DC27C73}" destId="{575656B5-B7E1-42F8-A0AB-8B4F091F0AEA}" srcOrd="1" destOrd="0" presId="urn:microsoft.com/office/officeart/2018/2/layout/IconVerticalSolidList"/>
    <dgm:cxn modelId="{EC25A880-FA38-48FA-86DD-F4924B9F684F}" type="presParOf" srcId="{DF17F398-781A-41A8-A2D2-53225DC27C73}" destId="{0A886FC0-2752-4864-8574-C88FE47DC1CE}" srcOrd="2" destOrd="0" presId="urn:microsoft.com/office/officeart/2018/2/layout/IconVerticalSolidList"/>
    <dgm:cxn modelId="{5F070E50-399A-48CA-A9D1-A76EF0F7093F}" type="presParOf" srcId="{0A886FC0-2752-4864-8574-C88FE47DC1CE}" destId="{4266B64B-2D8B-4CA7-BF11-9635424EA404}" srcOrd="0" destOrd="0" presId="urn:microsoft.com/office/officeart/2018/2/layout/IconVerticalSolidList"/>
    <dgm:cxn modelId="{138FA628-AFBE-4D08-8599-2738EEB9392D}" type="presParOf" srcId="{0A886FC0-2752-4864-8574-C88FE47DC1CE}" destId="{74EFEE19-5451-491B-ADB1-43F512377D0E}" srcOrd="1" destOrd="0" presId="urn:microsoft.com/office/officeart/2018/2/layout/IconVerticalSolidList"/>
    <dgm:cxn modelId="{8EBB4CCF-B39F-4222-8B43-D15B9685762D}" type="presParOf" srcId="{0A886FC0-2752-4864-8574-C88FE47DC1CE}" destId="{F818AB16-0ABE-4F3B-B16B-BF4E107F43CB}" srcOrd="2" destOrd="0" presId="urn:microsoft.com/office/officeart/2018/2/layout/IconVerticalSolidList"/>
    <dgm:cxn modelId="{D7925698-6528-48EE-98B2-B65C43C1E674}" type="presParOf" srcId="{0A886FC0-2752-4864-8574-C88FE47DC1CE}" destId="{C8E8F303-3F92-41D4-8851-257C509645A2}" srcOrd="3" destOrd="0" presId="urn:microsoft.com/office/officeart/2018/2/layout/IconVerticalSolidList"/>
    <dgm:cxn modelId="{8CBE9D4B-9A87-43A3-B255-E2BE37D1005D}" type="presParOf" srcId="{DF17F398-781A-41A8-A2D2-53225DC27C73}" destId="{141CDA48-1CC2-420A-B833-E3D72CF969D0}" srcOrd="3" destOrd="0" presId="urn:microsoft.com/office/officeart/2018/2/layout/IconVerticalSolidList"/>
    <dgm:cxn modelId="{164D2B28-E7CA-440E-AA7F-770F7FFF4250}" type="presParOf" srcId="{DF17F398-781A-41A8-A2D2-53225DC27C73}" destId="{2F495FF0-CF60-4164-95C5-EEB436F2A1CE}" srcOrd="4" destOrd="0" presId="urn:microsoft.com/office/officeart/2018/2/layout/IconVerticalSolidList"/>
    <dgm:cxn modelId="{53B8E351-2FF9-4753-9B9D-D633753867A2}" type="presParOf" srcId="{2F495FF0-CF60-4164-95C5-EEB436F2A1CE}" destId="{4C8903C7-EBF8-46D7-B2DF-452C9408C655}" srcOrd="0" destOrd="0" presId="urn:microsoft.com/office/officeart/2018/2/layout/IconVerticalSolidList"/>
    <dgm:cxn modelId="{25E2B55E-7B60-453B-9D2E-8B5D785D1482}" type="presParOf" srcId="{2F495FF0-CF60-4164-95C5-EEB436F2A1CE}" destId="{66FB8668-6DF0-4550-BD99-107B0F6BC24B}" srcOrd="1" destOrd="0" presId="urn:microsoft.com/office/officeart/2018/2/layout/IconVerticalSolidList"/>
    <dgm:cxn modelId="{0FF7DF4A-C8A0-4FD2-8A40-681BCD6BA296}" type="presParOf" srcId="{2F495FF0-CF60-4164-95C5-EEB436F2A1CE}" destId="{2B9D1133-1BA5-49C9-A16E-86D667D4B90E}" srcOrd="2" destOrd="0" presId="urn:microsoft.com/office/officeart/2018/2/layout/IconVerticalSolidList"/>
    <dgm:cxn modelId="{A0E37343-0B3D-433F-9026-986CE9EBB7F2}" type="presParOf" srcId="{2F495FF0-CF60-4164-95C5-EEB436F2A1CE}" destId="{61F097B0-2BDB-4609-8C80-CAC5F2A83F04}" srcOrd="3" destOrd="0" presId="urn:microsoft.com/office/officeart/2018/2/layout/IconVerticalSolidList"/>
    <dgm:cxn modelId="{3F74CF7F-0478-48B7-BB86-2AC69A50EF71}" type="presParOf" srcId="{DF17F398-781A-41A8-A2D2-53225DC27C73}" destId="{3760C5A7-1511-4762-A21E-5407069153F2}" srcOrd="5" destOrd="0" presId="urn:microsoft.com/office/officeart/2018/2/layout/IconVerticalSolidList"/>
    <dgm:cxn modelId="{FB881486-56A2-4697-9675-AD3EBA82E986}" type="presParOf" srcId="{DF17F398-781A-41A8-A2D2-53225DC27C73}" destId="{6D2B701F-84EF-4547-91D5-F1720648A257}" srcOrd="6" destOrd="0" presId="urn:microsoft.com/office/officeart/2018/2/layout/IconVerticalSolidList"/>
    <dgm:cxn modelId="{31D7F319-715D-4983-9B4E-F06EC8FE27A8}" type="presParOf" srcId="{6D2B701F-84EF-4547-91D5-F1720648A257}" destId="{DF05C6E2-02A1-4D1A-8B44-7CDCB07C5C2F}" srcOrd="0" destOrd="0" presId="urn:microsoft.com/office/officeart/2018/2/layout/IconVerticalSolidList"/>
    <dgm:cxn modelId="{426FEE9E-BDD4-4831-84E1-74D2BEA21EFA}" type="presParOf" srcId="{6D2B701F-84EF-4547-91D5-F1720648A257}" destId="{401BFC52-8072-4317-BC41-1E2C7F8E3357}" srcOrd="1" destOrd="0" presId="urn:microsoft.com/office/officeart/2018/2/layout/IconVerticalSolidList"/>
    <dgm:cxn modelId="{F892CAD2-B5B4-4D30-8761-BBD40B82DF36}" type="presParOf" srcId="{6D2B701F-84EF-4547-91D5-F1720648A257}" destId="{D27901D2-6E99-439E-85C1-531BD4C961F4}" srcOrd="2" destOrd="0" presId="urn:microsoft.com/office/officeart/2018/2/layout/IconVerticalSolidList"/>
    <dgm:cxn modelId="{CC9109D8-8321-4A58-A856-5758566AE3DC}" type="presParOf" srcId="{6D2B701F-84EF-4547-91D5-F1720648A257}" destId="{2524DC71-EF02-493B-B0E4-F375AC999D5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EA0A17-4D33-40B5-B3B4-3C2F23381B0E}"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44007CD5-7DD4-4FA2-AFF4-C3794FE9F6A4}">
      <dgm:prSet/>
      <dgm:spPr/>
      <dgm:t>
        <a:bodyPr/>
        <a:lstStyle/>
        <a:p>
          <a:r>
            <a:rPr lang="en-US"/>
            <a:t>Problem: Lack of radiologists and manual diagnosis errors.</a:t>
          </a:r>
        </a:p>
      </dgm:t>
    </dgm:pt>
    <dgm:pt modelId="{FCE6CFCF-8564-406B-80C0-0CCAC0FD37D7}" type="parTrans" cxnId="{429156A8-497F-4F53-ACAE-508D1820B464}">
      <dgm:prSet/>
      <dgm:spPr/>
      <dgm:t>
        <a:bodyPr/>
        <a:lstStyle/>
        <a:p>
          <a:endParaRPr lang="en-US"/>
        </a:p>
      </dgm:t>
    </dgm:pt>
    <dgm:pt modelId="{8D0AE8B4-DE93-48C0-A613-6C0F6A68301C}" type="sibTrans" cxnId="{429156A8-497F-4F53-ACAE-508D1820B464}">
      <dgm:prSet/>
      <dgm:spPr/>
      <dgm:t>
        <a:bodyPr/>
        <a:lstStyle/>
        <a:p>
          <a:endParaRPr lang="en-US"/>
        </a:p>
      </dgm:t>
    </dgm:pt>
    <dgm:pt modelId="{553C5E58-0D12-4E5F-8D96-E3FE7D074EE0}">
      <dgm:prSet/>
      <dgm:spPr/>
      <dgm:t>
        <a:bodyPr/>
        <a:lstStyle/>
        <a:p>
          <a:r>
            <a:rPr lang="en-US"/>
            <a:t>Objective: Build an AI model for fast and accurate pneumonia detection with minimal false positives.</a:t>
          </a:r>
        </a:p>
      </dgm:t>
    </dgm:pt>
    <dgm:pt modelId="{907BDDB1-76A2-456F-BD02-AF7B1FB95025}" type="parTrans" cxnId="{994E5187-DAE7-4BA6-B19B-9F7C7B956059}">
      <dgm:prSet/>
      <dgm:spPr/>
      <dgm:t>
        <a:bodyPr/>
        <a:lstStyle/>
        <a:p>
          <a:endParaRPr lang="en-US"/>
        </a:p>
      </dgm:t>
    </dgm:pt>
    <dgm:pt modelId="{16F6B18B-1CF8-49A4-BDAC-C884E161EE56}" type="sibTrans" cxnId="{994E5187-DAE7-4BA6-B19B-9F7C7B956059}">
      <dgm:prSet/>
      <dgm:spPr/>
      <dgm:t>
        <a:bodyPr/>
        <a:lstStyle/>
        <a:p>
          <a:endParaRPr lang="en-US"/>
        </a:p>
      </dgm:t>
    </dgm:pt>
    <dgm:pt modelId="{AF6B2AD4-1DEF-4EAE-ABF5-9EFEB8519171}" type="pres">
      <dgm:prSet presAssocID="{A0EA0A17-4D33-40B5-B3B4-3C2F23381B0E}" presName="Name0" presStyleCnt="0">
        <dgm:presLayoutVars>
          <dgm:dir/>
          <dgm:resizeHandles val="exact"/>
        </dgm:presLayoutVars>
      </dgm:prSet>
      <dgm:spPr/>
    </dgm:pt>
    <dgm:pt modelId="{B0AECB24-279F-4F19-8D9F-F05C41001E50}" type="pres">
      <dgm:prSet presAssocID="{44007CD5-7DD4-4FA2-AFF4-C3794FE9F6A4}" presName="node" presStyleLbl="node1" presStyleIdx="0" presStyleCnt="2">
        <dgm:presLayoutVars>
          <dgm:bulletEnabled val="1"/>
        </dgm:presLayoutVars>
      </dgm:prSet>
      <dgm:spPr/>
    </dgm:pt>
    <dgm:pt modelId="{3836B5CB-77E4-4D1D-B6EC-6CB046F5B873}" type="pres">
      <dgm:prSet presAssocID="{8D0AE8B4-DE93-48C0-A613-6C0F6A68301C}" presName="sibTrans" presStyleLbl="sibTrans1D1" presStyleIdx="0" presStyleCnt="1"/>
      <dgm:spPr/>
    </dgm:pt>
    <dgm:pt modelId="{95174EA4-290C-4082-BB0F-B993D8BE8D87}" type="pres">
      <dgm:prSet presAssocID="{8D0AE8B4-DE93-48C0-A613-6C0F6A68301C}" presName="connectorText" presStyleLbl="sibTrans1D1" presStyleIdx="0" presStyleCnt="1"/>
      <dgm:spPr/>
    </dgm:pt>
    <dgm:pt modelId="{B021652C-9179-491E-A441-3D943781EB96}" type="pres">
      <dgm:prSet presAssocID="{553C5E58-0D12-4E5F-8D96-E3FE7D074EE0}" presName="node" presStyleLbl="node1" presStyleIdx="1" presStyleCnt="2">
        <dgm:presLayoutVars>
          <dgm:bulletEnabled val="1"/>
        </dgm:presLayoutVars>
      </dgm:prSet>
      <dgm:spPr/>
    </dgm:pt>
  </dgm:ptLst>
  <dgm:cxnLst>
    <dgm:cxn modelId="{71BD3C36-14A5-4113-A268-087D03A6CCE9}" type="presOf" srcId="{8D0AE8B4-DE93-48C0-A613-6C0F6A68301C}" destId="{95174EA4-290C-4082-BB0F-B993D8BE8D87}" srcOrd="1" destOrd="0" presId="urn:microsoft.com/office/officeart/2016/7/layout/RepeatingBendingProcessNew"/>
    <dgm:cxn modelId="{8F13CA66-5A3C-4695-9F85-2C9E51293F8B}" type="presOf" srcId="{553C5E58-0D12-4E5F-8D96-E3FE7D074EE0}" destId="{B021652C-9179-491E-A441-3D943781EB96}" srcOrd="0" destOrd="0" presId="urn:microsoft.com/office/officeart/2016/7/layout/RepeatingBendingProcessNew"/>
    <dgm:cxn modelId="{6B6EE868-92FB-4645-8C8E-214ECCB85437}" type="presOf" srcId="{8D0AE8B4-DE93-48C0-A613-6C0F6A68301C}" destId="{3836B5CB-77E4-4D1D-B6EC-6CB046F5B873}" srcOrd="0" destOrd="0" presId="urn:microsoft.com/office/officeart/2016/7/layout/RepeatingBendingProcessNew"/>
    <dgm:cxn modelId="{994E5187-DAE7-4BA6-B19B-9F7C7B956059}" srcId="{A0EA0A17-4D33-40B5-B3B4-3C2F23381B0E}" destId="{553C5E58-0D12-4E5F-8D96-E3FE7D074EE0}" srcOrd="1" destOrd="0" parTransId="{907BDDB1-76A2-456F-BD02-AF7B1FB95025}" sibTransId="{16F6B18B-1CF8-49A4-BDAC-C884E161EE56}"/>
    <dgm:cxn modelId="{0C4BE487-9772-4D80-A3DF-318DDFE1FCC9}" type="presOf" srcId="{A0EA0A17-4D33-40B5-B3B4-3C2F23381B0E}" destId="{AF6B2AD4-1DEF-4EAE-ABF5-9EFEB8519171}" srcOrd="0" destOrd="0" presId="urn:microsoft.com/office/officeart/2016/7/layout/RepeatingBendingProcessNew"/>
    <dgm:cxn modelId="{429156A8-497F-4F53-ACAE-508D1820B464}" srcId="{A0EA0A17-4D33-40B5-B3B4-3C2F23381B0E}" destId="{44007CD5-7DD4-4FA2-AFF4-C3794FE9F6A4}" srcOrd="0" destOrd="0" parTransId="{FCE6CFCF-8564-406B-80C0-0CCAC0FD37D7}" sibTransId="{8D0AE8B4-DE93-48C0-A613-6C0F6A68301C}"/>
    <dgm:cxn modelId="{DB4C1FEB-CE50-4873-85FD-AD0A3D2B0DAB}" type="presOf" srcId="{44007CD5-7DD4-4FA2-AFF4-C3794FE9F6A4}" destId="{B0AECB24-279F-4F19-8D9F-F05C41001E50}" srcOrd="0" destOrd="0" presId="urn:microsoft.com/office/officeart/2016/7/layout/RepeatingBendingProcessNew"/>
    <dgm:cxn modelId="{FE6DDCFF-B987-4A46-BD61-B3404C7C0AD6}" type="presParOf" srcId="{AF6B2AD4-1DEF-4EAE-ABF5-9EFEB8519171}" destId="{B0AECB24-279F-4F19-8D9F-F05C41001E50}" srcOrd="0" destOrd="0" presId="urn:microsoft.com/office/officeart/2016/7/layout/RepeatingBendingProcessNew"/>
    <dgm:cxn modelId="{F49B0453-6109-4706-B4D8-2F9EFA50B263}" type="presParOf" srcId="{AF6B2AD4-1DEF-4EAE-ABF5-9EFEB8519171}" destId="{3836B5CB-77E4-4D1D-B6EC-6CB046F5B873}" srcOrd="1" destOrd="0" presId="urn:microsoft.com/office/officeart/2016/7/layout/RepeatingBendingProcessNew"/>
    <dgm:cxn modelId="{D825F4EE-3D55-4856-9899-08DF5B03F534}" type="presParOf" srcId="{3836B5CB-77E4-4D1D-B6EC-6CB046F5B873}" destId="{95174EA4-290C-4082-BB0F-B993D8BE8D87}" srcOrd="0" destOrd="0" presId="urn:microsoft.com/office/officeart/2016/7/layout/RepeatingBendingProcessNew"/>
    <dgm:cxn modelId="{1538873D-D02E-48AD-8056-6CD83D25C56D}" type="presParOf" srcId="{AF6B2AD4-1DEF-4EAE-ABF5-9EFEB8519171}" destId="{B021652C-9179-491E-A441-3D943781EB96}" srcOrd="2"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C89FCB-6E98-440C-9754-D8B62538EB2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3AC5C0-F468-49B4-A2EB-8A4E6D3EED9C}">
      <dgm:prSet/>
      <dgm:spPr/>
      <dgm:t>
        <a:bodyPr/>
        <a:lstStyle/>
        <a:p>
          <a:r>
            <a:rPr lang="en-US" b="0" i="0" baseline="0"/>
            <a:t>Collected chest X-ray images (Normal and Pneumonia).</a:t>
          </a:r>
          <a:endParaRPr lang="en-US"/>
        </a:p>
      </dgm:t>
    </dgm:pt>
    <dgm:pt modelId="{F6879A1C-C649-43AC-B8A2-A38C01EEC6BD}" type="parTrans" cxnId="{E8D8C82B-E44F-4A43-BA24-C56A8B65C6E6}">
      <dgm:prSet/>
      <dgm:spPr/>
      <dgm:t>
        <a:bodyPr/>
        <a:lstStyle/>
        <a:p>
          <a:endParaRPr lang="en-US"/>
        </a:p>
      </dgm:t>
    </dgm:pt>
    <dgm:pt modelId="{EE85A998-6D4B-4CD5-86FF-57CA11DA780D}" type="sibTrans" cxnId="{E8D8C82B-E44F-4A43-BA24-C56A8B65C6E6}">
      <dgm:prSet/>
      <dgm:spPr/>
      <dgm:t>
        <a:bodyPr/>
        <a:lstStyle/>
        <a:p>
          <a:endParaRPr lang="en-US"/>
        </a:p>
      </dgm:t>
    </dgm:pt>
    <dgm:pt modelId="{03C771EF-09F5-4449-9CA9-C8CB9B2B5AD7}">
      <dgm:prSet/>
      <dgm:spPr/>
      <dgm:t>
        <a:bodyPr/>
        <a:lstStyle/>
        <a:p>
          <a:r>
            <a:rPr lang="en-US" b="0" i="0" baseline="0"/>
            <a:t>Preprocessed images: resized to 224×224 pixels, normalized.</a:t>
          </a:r>
          <a:endParaRPr lang="en-US"/>
        </a:p>
      </dgm:t>
    </dgm:pt>
    <dgm:pt modelId="{D6B4E59C-27AB-4AA2-92EC-5611F3A57F60}" type="parTrans" cxnId="{943966E0-51A0-4FE0-8296-A7293AFB616D}">
      <dgm:prSet/>
      <dgm:spPr/>
      <dgm:t>
        <a:bodyPr/>
        <a:lstStyle/>
        <a:p>
          <a:endParaRPr lang="en-US"/>
        </a:p>
      </dgm:t>
    </dgm:pt>
    <dgm:pt modelId="{01ED717C-6767-48F0-AE12-014EAA0D1C11}" type="sibTrans" cxnId="{943966E0-51A0-4FE0-8296-A7293AFB616D}">
      <dgm:prSet/>
      <dgm:spPr/>
      <dgm:t>
        <a:bodyPr/>
        <a:lstStyle/>
        <a:p>
          <a:endParaRPr lang="en-US"/>
        </a:p>
      </dgm:t>
    </dgm:pt>
    <dgm:pt modelId="{F151B254-4389-40A6-B2D8-215D8B65A652}">
      <dgm:prSet/>
      <dgm:spPr/>
      <dgm:t>
        <a:bodyPr/>
        <a:lstStyle/>
        <a:p>
          <a:r>
            <a:rPr lang="en-US" b="0" i="0" baseline="0" dirty="0"/>
            <a:t>Built a custom lightweight CNN model.</a:t>
          </a:r>
          <a:endParaRPr lang="en-US" dirty="0"/>
        </a:p>
      </dgm:t>
    </dgm:pt>
    <dgm:pt modelId="{06E5B63A-D488-4445-873D-E5367E2C3A4B}" type="parTrans" cxnId="{D7985789-FAC9-4C1E-8FF3-889FEA38D39D}">
      <dgm:prSet/>
      <dgm:spPr/>
      <dgm:t>
        <a:bodyPr/>
        <a:lstStyle/>
        <a:p>
          <a:endParaRPr lang="en-US"/>
        </a:p>
      </dgm:t>
    </dgm:pt>
    <dgm:pt modelId="{5774D3AB-1E05-4FE8-AF54-827B24E14E17}" type="sibTrans" cxnId="{D7985789-FAC9-4C1E-8FF3-889FEA38D39D}">
      <dgm:prSet/>
      <dgm:spPr/>
      <dgm:t>
        <a:bodyPr/>
        <a:lstStyle/>
        <a:p>
          <a:endParaRPr lang="en-US"/>
        </a:p>
      </dgm:t>
    </dgm:pt>
    <dgm:pt modelId="{806D8989-73F1-4A65-9C3B-4D4CDCA3F03F}">
      <dgm:prSet/>
      <dgm:spPr/>
      <dgm:t>
        <a:bodyPr/>
        <a:lstStyle/>
        <a:p>
          <a:r>
            <a:rPr lang="en-US" b="0" i="0" baseline="0" dirty="0"/>
            <a:t>Trained model with optimized hyperparameters. Implements VGG16 transfer learning characteristics.</a:t>
          </a:r>
          <a:endParaRPr lang="en-US" dirty="0"/>
        </a:p>
      </dgm:t>
    </dgm:pt>
    <dgm:pt modelId="{5FA12B26-E17D-4F54-990D-CD08272B5482}" type="parTrans" cxnId="{1B9C9B60-99B7-4F07-9CC8-493DF2A24358}">
      <dgm:prSet/>
      <dgm:spPr/>
      <dgm:t>
        <a:bodyPr/>
        <a:lstStyle/>
        <a:p>
          <a:endParaRPr lang="en-US"/>
        </a:p>
      </dgm:t>
    </dgm:pt>
    <dgm:pt modelId="{2065FF51-D113-40E9-A39B-AFEA6A92CC9D}" type="sibTrans" cxnId="{1B9C9B60-99B7-4F07-9CC8-493DF2A24358}">
      <dgm:prSet/>
      <dgm:spPr/>
      <dgm:t>
        <a:bodyPr/>
        <a:lstStyle/>
        <a:p>
          <a:endParaRPr lang="en-US"/>
        </a:p>
      </dgm:t>
    </dgm:pt>
    <dgm:pt modelId="{D4D4C744-5296-488E-AC33-E437184BDA96}">
      <dgm:prSet/>
      <dgm:spPr/>
      <dgm:t>
        <a:bodyPr/>
        <a:lstStyle/>
        <a:p>
          <a:r>
            <a:rPr lang="en-US" b="0" i="0" baseline="0"/>
            <a:t>Evaluated using accuracy, F1-score, and confusion matrix.</a:t>
          </a:r>
          <a:endParaRPr lang="en-US"/>
        </a:p>
      </dgm:t>
    </dgm:pt>
    <dgm:pt modelId="{24E2CEB8-4397-4748-BA16-0A204D18D21C}" type="parTrans" cxnId="{B9F08B82-5E52-4634-93FB-B80A415E56A0}">
      <dgm:prSet/>
      <dgm:spPr/>
      <dgm:t>
        <a:bodyPr/>
        <a:lstStyle/>
        <a:p>
          <a:endParaRPr lang="en-US"/>
        </a:p>
      </dgm:t>
    </dgm:pt>
    <dgm:pt modelId="{A9BD0CA7-885A-4084-8D72-552E459EA1DC}" type="sibTrans" cxnId="{B9F08B82-5E52-4634-93FB-B80A415E56A0}">
      <dgm:prSet/>
      <dgm:spPr/>
      <dgm:t>
        <a:bodyPr/>
        <a:lstStyle/>
        <a:p>
          <a:endParaRPr lang="en-US"/>
        </a:p>
      </dgm:t>
    </dgm:pt>
    <dgm:pt modelId="{68603B84-FC8E-475E-9EAC-0423D8B3A8AD}">
      <dgm:prSet/>
      <dgm:spPr/>
      <dgm:t>
        <a:bodyPr/>
        <a:lstStyle/>
        <a:p>
          <a:r>
            <a:rPr lang="en-US" b="0" i="0" baseline="0"/>
            <a:t>Deployed model using Streamlit for real-time predictions.</a:t>
          </a:r>
          <a:endParaRPr lang="en-US"/>
        </a:p>
      </dgm:t>
    </dgm:pt>
    <dgm:pt modelId="{AA537D31-6D0C-4CA9-965C-89C580706FCD}" type="parTrans" cxnId="{81E65714-76D9-4119-AB0F-03604707696D}">
      <dgm:prSet/>
      <dgm:spPr/>
      <dgm:t>
        <a:bodyPr/>
        <a:lstStyle/>
        <a:p>
          <a:endParaRPr lang="en-US"/>
        </a:p>
      </dgm:t>
    </dgm:pt>
    <dgm:pt modelId="{0C7F2D16-BA2E-459C-A666-267C19B1CB2E}" type="sibTrans" cxnId="{81E65714-76D9-4119-AB0F-03604707696D}">
      <dgm:prSet/>
      <dgm:spPr/>
      <dgm:t>
        <a:bodyPr/>
        <a:lstStyle/>
        <a:p>
          <a:endParaRPr lang="en-US"/>
        </a:p>
      </dgm:t>
    </dgm:pt>
    <dgm:pt modelId="{43E8FECD-B8E5-48D0-B1C7-ACA7FC53DD66}">
      <dgm:prSet/>
      <dgm:spPr/>
      <dgm:t>
        <a:bodyPr/>
        <a:lstStyle/>
        <a:p>
          <a:r>
            <a:rPr lang="en-US" b="0" i="0" baseline="0" dirty="0"/>
            <a:t>Designed simple web interface for easy user interaction.</a:t>
          </a:r>
          <a:endParaRPr lang="en-US" dirty="0"/>
        </a:p>
      </dgm:t>
    </dgm:pt>
    <dgm:pt modelId="{455212C1-BD8B-482A-AE83-EE42DFE7385B}" type="parTrans" cxnId="{A98A7D35-7E62-44B3-BBC7-5EB7D18DC70F}">
      <dgm:prSet/>
      <dgm:spPr/>
      <dgm:t>
        <a:bodyPr/>
        <a:lstStyle/>
        <a:p>
          <a:endParaRPr lang="en-US"/>
        </a:p>
      </dgm:t>
    </dgm:pt>
    <dgm:pt modelId="{42C0CC50-9878-4E59-BAA6-67CA1A5A6326}" type="sibTrans" cxnId="{A98A7D35-7E62-44B3-BBC7-5EB7D18DC70F}">
      <dgm:prSet/>
      <dgm:spPr/>
      <dgm:t>
        <a:bodyPr/>
        <a:lstStyle/>
        <a:p>
          <a:endParaRPr lang="en-US"/>
        </a:p>
      </dgm:t>
    </dgm:pt>
    <dgm:pt modelId="{D1EA2D7F-42AE-403E-91A3-023EC6ABC616}" type="pres">
      <dgm:prSet presAssocID="{BFC89FCB-6E98-440C-9754-D8B62538EB23}" presName="root" presStyleCnt="0">
        <dgm:presLayoutVars>
          <dgm:dir/>
          <dgm:resizeHandles val="exact"/>
        </dgm:presLayoutVars>
      </dgm:prSet>
      <dgm:spPr/>
    </dgm:pt>
    <dgm:pt modelId="{98FD5B3D-FDAA-487D-9274-3FC3204024BA}" type="pres">
      <dgm:prSet presAssocID="{523AC5C0-F468-49B4-A2EB-8A4E6D3EED9C}" presName="compNode" presStyleCnt="0"/>
      <dgm:spPr/>
    </dgm:pt>
    <dgm:pt modelId="{21E78BCD-169F-4769-A8E5-2CEA0D1B12AA}" type="pres">
      <dgm:prSet presAssocID="{523AC5C0-F468-49B4-A2EB-8A4E6D3EED9C}" presName="bgRect" presStyleLbl="bgShp" presStyleIdx="0" presStyleCnt="7" custLinFactNeighborX="5750" custLinFactNeighborY="-73"/>
      <dgm:spPr/>
    </dgm:pt>
    <dgm:pt modelId="{F4E648D8-A2B6-409E-AF40-235739E47640}" type="pres">
      <dgm:prSet presAssocID="{523AC5C0-F468-49B4-A2EB-8A4E6D3EED9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ungs"/>
        </a:ext>
      </dgm:extLst>
    </dgm:pt>
    <dgm:pt modelId="{3454BBAA-FB5D-4B86-9AA2-9F59E5245E61}" type="pres">
      <dgm:prSet presAssocID="{523AC5C0-F468-49B4-A2EB-8A4E6D3EED9C}" presName="spaceRect" presStyleCnt="0"/>
      <dgm:spPr/>
    </dgm:pt>
    <dgm:pt modelId="{4DBEE7C1-9B30-4AC1-A6FC-2A4E78F2516C}" type="pres">
      <dgm:prSet presAssocID="{523AC5C0-F468-49B4-A2EB-8A4E6D3EED9C}" presName="parTx" presStyleLbl="revTx" presStyleIdx="0" presStyleCnt="7">
        <dgm:presLayoutVars>
          <dgm:chMax val="0"/>
          <dgm:chPref val="0"/>
        </dgm:presLayoutVars>
      </dgm:prSet>
      <dgm:spPr/>
    </dgm:pt>
    <dgm:pt modelId="{BE0DB293-BC03-4248-9456-23A9DB41FB97}" type="pres">
      <dgm:prSet presAssocID="{EE85A998-6D4B-4CD5-86FF-57CA11DA780D}" presName="sibTrans" presStyleCnt="0"/>
      <dgm:spPr/>
    </dgm:pt>
    <dgm:pt modelId="{21CD6F27-6632-4258-8F4C-7677490FBB9F}" type="pres">
      <dgm:prSet presAssocID="{03C771EF-09F5-4449-9CA9-C8CB9B2B5AD7}" presName="compNode" presStyleCnt="0"/>
      <dgm:spPr/>
    </dgm:pt>
    <dgm:pt modelId="{ABA60BCB-5BF4-4189-A072-D7BBABE4B197}" type="pres">
      <dgm:prSet presAssocID="{03C771EF-09F5-4449-9CA9-C8CB9B2B5AD7}" presName="bgRect" presStyleLbl="bgShp" presStyleIdx="1" presStyleCnt="7"/>
      <dgm:spPr/>
    </dgm:pt>
    <dgm:pt modelId="{4B81728F-B446-4CBF-81B0-1C488E6A6FFC}" type="pres">
      <dgm:prSet presAssocID="{03C771EF-09F5-4449-9CA9-C8CB9B2B5AD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2ADA81A1-8C01-4FD7-A6BC-2BD37279A157}" type="pres">
      <dgm:prSet presAssocID="{03C771EF-09F5-4449-9CA9-C8CB9B2B5AD7}" presName="spaceRect" presStyleCnt="0"/>
      <dgm:spPr/>
    </dgm:pt>
    <dgm:pt modelId="{3245125D-2E68-4FA4-9373-9D17AD6EA0FD}" type="pres">
      <dgm:prSet presAssocID="{03C771EF-09F5-4449-9CA9-C8CB9B2B5AD7}" presName="parTx" presStyleLbl="revTx" presStyleIdx="1" presStyleCnt="7">
        <dgm:presLayoutVars>
          <dgm:chMax val="0"/>
          <dgm:chPref val="0"/>
        </dgm:presLayoutVars>
      </dgm:prSet>
      <dgm:spPr/>
    </dgm:pt>
    <dgm:pt modelId="{8D7C2F2E-8086-4AB5-95C2-2711FC2F327E}" type="pres">
      <dgm:prSet presAssocID="{01ED717C-6767-48F0-AE12-014EAA0D1C11}" presName="sibTrans" presStyleCnt="0"/>
      <dgm:spPr/>
    </dgm:pt>
    <dgm:pt modelId="{4A625EE9-DF03-4D43-93FC-30FA248546A9}" type="pres">
      <dgm:prSet presAssocID="{F151B254-4389-40A6-B2D8-215D8B65A652}" presName="compNode" presStyleCnt="0"/>
      <dgm:spPr/>
    </dgm:pt>
    <dgm:pt modelId="{E429A5F3-43F3-47C2-B165-B2DCA3D1217A}" type="pres">
      <dgm:prSet presAssocID="{F151B254-4389-40A6-B2D8-215D8B65A652}" presName="bgRect" presStyleLbl="bgShp" presStyleIdx="2" presStyleCnt="7"/>
      <dgm:spPr/>
    </dgm:pt>
    <dgm:pt modelId="{34ED157F-6564-4A3A-B664-CD63071B195F}" type="pres">
      <dgm:prSet presAssocID="{F151B254-4389-40A6-B2D8-215D8B65A6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95FB0236-D292-46C6-B2F2-D1D5D3AC7C73}" type="pres">
      <dgm:prSet presAssocID="{F151B254-4389-40A6-B2D8-215D8B65A652}" presName="spaceRect" presStyleCnt="0"/>
      <dgm:spPr/>
    </dgm:pt>
    <dgm:pt modelId="{01F5F12D-DD42-41C9-B5B2-7E8AFAFF95E4}" type="pres">
      <dgm:prSet presAssocID="{F151B254-4389-40A6-B2D8-215D8B65A652}" presName="parTx" presStyleLbl="revTx" presStyleIdx="2" presStyleCnt="7">
        <dgm:presLayoutVars>
          <dgm:chMax val="0"/>
          <dgm:chPref val="0"/>
        </dgm:presLayoutVars>
      </dgm:prSet>
      <dgm:spPr/>
    </dgm:pt>
    <dgm:pt modelId="{17965AE1-960A-42B9-9CBF-D5907159D4D6}" type="pres">
      <dgm:prSet presAssocID="{5774D3AB-1E05-4FE8-AF54-827B24E14E17}" presName="sibTrans" presStyleCnt="0"/>
      <dgm:spPr/>
    </dgm:pt>
    <dgm:pt modelId="{DC348084-E14E-4820-9A16-DC18E1194776}" type="pres">
      <dgm:prSet presAssocID="{806D8989-73F1-4A65-9C3B-4D4CDCA3F03F}" presName="compNode" presStyleCnt="0"/>
      <dgm:spPr/>
    </dgm:pt>
    <dgm:pt modelId="{0B6F4429-BA8E-46C6-A5CB-1023E87D70EB}" type="pres">
      <dgm:prSet presAssocID="{806D8989-73F1-4A65-9C3B-4D4CDCA3F03F}" presName="bgRect" presStyleLbl="bgShp" presStyleIdx="3" presStyleCnt="7"/>
      <dgm:spPr/>
    </dgm:pt>
    <dgm:pt modelId="{4E5EC476-EED2-4CA1-B872-C48935DC9EAA}" type="pres">
      <dgm:prSet presAssocID="{806D8989-73F1-4A65-9C3B-4D4CDCA3F03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10D72EB-5328-4399-828E-4B09F4AB4167}" type="pres">
      <dgm:prSet presAssocID="{806D8989-73F1-4A65-9C3B-4D4CDCA3F03F}" presName="spaceRect" presStyleCnt="0"/>
      <dgm:spPr/>
    </dgm:pt>
    <dgm:pt modelId="{12EED1F7-CC70-4EFA-84CA-533B0FD085C8}" type="pres">
      <dgm:prSet presAssocID="{806D8989-73F1-4A65-9C3B-4D4CDCA3F03F}" presName="parTx" presStyleLbl="revTx" presStyleIdx="3" presStyleCnt="7">
        <dgm:presLayoutVars>
          <dgm:chMax val="0"/>
          <dgm:chPref val="0"/>
        </dgm:presLayoutVars>
      </dgm:prSet>
      <dgm:spPr/>
    </dgm:pt>
    <dgm:pt modelId="{BC4E1BCA-0ECD-41B6-B85D-8F83F7C6EF46}" type="pres">
      <dgm:prSet presAssocID="{2065FF51-D113-40E9-A39B-AFEA6A92CC9D}" presName="sibTrans" presStyleCnt="0"/>
      <dgm:spPr/>
    </dgm:pt>
    <dgm:pt modelId="{0CA1E009-6056-472D-9216-1F5877E49D0F}" type="pres">
      <dgm:prSet presAssocID="{D4D4C744-5296-488E-AC33-E437184BDA96}" presName="compNode" presStyleCnt="0"/>
      <dgm:spPr/>
    </dgm:pt>
    <dgm:pt modelId="{A2F0159A-5A7C-426F-9835-6D0B9D6C5539}" type="pres">
      <dgm:prSet presAssocID="{D4D4C744-5296-488E-AC33-E437184BDA96}" presName="bgRect" presStyleLbl="bgShp" presStyleIdx="4" presStyleCnt="7"/>
      <dgm:spPr/>
    </dgm:pt>
    <dgm:pt modelId="{ECA9C9E8-DBD0-4EB7-94A8-DD466409A971}" type="pres">
      <dgm:prSet presAssocID="{D4D4C744-5296-488E-AC33-E437184BDA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r"/>
        </a:ext>
      </dgm:extLst>
    </dgm:pt>
    <dgm:pt modelId="{1BA46B22-4E82-4C8D-8B98-7CF8922FEC90}" type="pres">
      <dgm:prSet presAssocID="{D4D4C744-5296-488E-AC33-E437184BDA96}" presName="spaceRect" presStyleCnt="0"/>
      <dgm:spPr/>
    </dgm:pt>
    <dgm:pt modelId="{403D2432-EDEE-4820-9CD0-B2E93D7FA56E}" type="pres">
      <dgm:prSet presAssocID="{D4D4C744-5296-488E-AC33-E437184BDA96}" presName="parTx" presStyleLbl="revTx" presStyleIdx="4" presStyleCnt="7">
        <dgm:presLayoutVars>
          <dgm:chMax val="0"/>
          <dgm:chPref val="0"/>
        </dgm:presLayoutVars>
      </dgm:prSet>
      <dgm:spPr/>
    </dgm:pt>
    <dgm:pt modelId="{F6DA9B82-539C-4719-A7A9-70C852B39C8A}" type="pres">
      <dgm:prSet presAssocID="{A9BD0CA7-885A-4084-8D72-552E459EA1DC}" presName="sibTrans" presStyleCnt="0"/>
      <dgm:spPr/>
    </dgm:pt>
    <dgm:pt modelId="{648B09EC-240C-4A9D-9650-BD65088D8BDD}" type="pres">
      <dgm:prSet presAssocID="{68603B84-FC8E-475E-9EAC-0423D8B3A8AD}" presName="compNode" presStyleCnt="0"/>
      <dgm:spPr/>
    </dgm:pt>
    <dgm:pt modelId="{876F5003-FD1C-4D71-BD0E-887C1F4B604A}" type="pres">
      <dgm:prSet presAssocID="{68603B84-FC8E-475E-9EAC-0423D8B3A8AD}" presName="bgRect" presStyleLbl="bgShp" presStyleIdx="5" presStyleCnt="7"/>
      <dgm:spPr/>
    </dgm:pt>
    <dgm:pt modelId="{848F969B-E14C-458D-A83F-1E1E7FFDD5EE}" type="pres">
      <dgm:prSet presAssocID="{68603B84-FC8E-475E-9EAC-0423D8B3A8A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oud"/>
        </a:ext>
      </dgm:extLst>
    </dgm:pt>
    <dgm:pt modelId="{2BD51F68-248A-4107-BD8B-11C4F6B8E4C3}" type="pres">
      <dgm:prSet presAssocID="{68603B84-FC8E-475E-9EAC-0423D8B3A8AD}" presName="spaceRect" presStyleCnt="0"/>
      <dgm:spPr/>
    </dgm:pt>
    <dgm:pt modelId="{783D7705-A95A-4B3E-8249-0AF5D65B765C}" type="pres">
      <dgm:prSet presAssocID="{68603B84-FC8E-475E-9EAC-0423D8B3A8AD}" presName="parTx" presStyleLbl="revTx" presStyleIdx="5" presStyleCnt="7">
        <dgm:presLayoutVars>
          <dgm:chMax val="0"/>
          <dgm:chPref val="0"/>
        </dgm:presLayoutVars>
      </dgm:prSet>
      <dgm:spPr/>
    </dgm:pt>
    <dgm:pt modelId="{E4C5D1F0-D3A6-450A-9641-783601F34535}" type="pres">
      <dgm:prSet presAssocID="{0C7F2D16-BA2E-459C-A666-267C19B1CB2E}" presName="sibTrans" presStyleCnt="0"/>
      <dgm:spPr/>
    </dgm:pt>
    <dgm:pt modelId="{2545EF23-216A-4798-9CE0-7FE156FCC351}" type="pres">
      <dgm:prSet presAssocID="{43E8FECD-B8E5-48D0-B1C7-ACA7FC53DD66}" presName="compNode" presStyleCnt="0"/>
      <dgm:spPr/>
    </dgm:pt>
    <dgm:pt modelId="{73A822A0-5C77-45AA-8042-78C88FF4CB95}" type="pres">
      <dgm:prSet presAssocID="{43E8FECD-B8E5-48D0-B1C7-ACA7FC53DD66}" presName="bgRect" presStyleLbl="bgShp" presStyleIdx="6" presStyleCnt="7"/>
      <dgm:spPr/>
    </dgm:pt>
    <dgm:pt modelId="{D53265C0-9186-4DA8-BDE5-98AF5A304838}" type="pres">
      <dgm:prSet presAssocID="{43E8FECD-B8E5-48D0-B1C7-ACA7FC53DD6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b Design"/>
        </a:ext>
      </dgm:extLst>
    </dgm:pt>
    <dgm:pt modelId="{FA40C2AD-C5C2-41CE-86B9-DE0746DFA812}" type="pres">
      <dgm:prSet presAssocID="{43E8FECD-B8E5-48D0-B1C7-ACA7FC53DD66}" presName="spaceRect" presStyleCnt="0"/>
      <dgm:spPr/>
    </dgm:pt>
    <dgm:pt modelId="{C48182D7-0E60-4A60-9653-A4152AF2CD41}" type="pres">
      <dgm:prSet presAssocID="{43E8FECD-B8E5-48D0-B1C7-ACA7FC53DD66}" presName="parTx" presStyleLbl="revTx" presStyleIdx="6" presStyleCnt="7">
        <dgm:presLayoutVars>
          <dgm:chMax val="0"/>
          <dgm:chPref val="0"/>
        </dgm:presLayoutVars>
      </dgm:prSet>
      <dgm:spPr/>
    </dgm:pt>
  </dgm:ptLst>
  <dgm:cxnLst>
    <dgm:cxn modelId="{81E65714-76D9-4119-AB0F-03604707696D}" srcId="{BFC89FCB-6E98-440C-9754-D8B62538EB23}" destId="{68603B84-FC8E-475E-9EAC-0423D8B3A8AD}" srcOrd="5" destOrd="0" parTransId="{AA537D31-6D0C-4CA9-965C-89C580706FCD}" sibTransId="{0C7F2D16-BA2E-459C-A666-267C19B1CB2E}"/>
    <dgm:cxn modelId="{8A6AD41A-B9FE-463E-9469-A61DCBCBB416}" type="presOf" srcId="{68603B84-FC8E-475E-9EAC-0423D8B3A8AD}" destId="{783D7705-A95A-4B3E-8249-0AF5D65B765C}" srcOrd="0" destOrd="0" presId="urn:microsoft.com/office/officeart/2018/2/layout/IconVerticalSolidList"/>
    <dgm:cxn modelId="{E8D8C82B-E44F-4A43-BA24-C56A8B65C6E6}" srcId="{BFC89FCB-6E98-440C-9754-D8B62538EB23}" destId="{523AC5C0-F468-49B4-A2EB-8A4E6D3EED9C}" srcOrd="0" destOrd="0" parTransId="{F6879A1C-C649-43AC-B8A2-A38C01EEC6BD}" sibTransId="{EE85A998-6D4B-4CD5-86FF-57CA11DA780D}"/>
    <dgm:cxn modelId="{A98A7D35-7E62-44B3-BBC7-5EB7D18DC70F}" srcId="{BFC89FCB-6E98-440C-9754-D8B62538EB23}" destId="{43E8FECD-B8E5-48D0-B1C7-ACA7FC53DD66}" srcOrd="6" destOrd="0" parTransId="{455212C1-BD8B-482A-AE83-EE42DFE7385B}" sibTransId="{42C0CC50-9878-4E59-BAA6-67CA1A5A6326}"/>
    <dgm:cxn modelId="{5D63DA5E-BDFD-41F9-B52D-78C8EA1AE2B8}" type="presOf" srcId="{806D8989-73F1-4A65-9C3B-4D4CDCA3F03F}" destId="{12EED1F7-CC70-4EFA-84CA-533B0FD085C8}" srcOrd="0" destOrd="0" presId="urn:microsoft.com/office/officeart/2018/2/layout/IconVerticalSolidList"/>
    <dgm:cxn modelId="{1B9C9B60-99B7-4F07-9CC8-493DF2A24358}" srcId="{BFC89FCB-6E98-440C-9754-D8B62538EB23}" destId="{806D8989-73F1-4A65-9C3B-4D4CDCA3F03F}" srcOrd="3" destOrd="0" parTransId="{5FA12B26-E17D-4F54-990D-CD08272B5482}" sibTransId="{2065FF51-D113-40E9-A39B-AFEA6A92CC9D}"/>
    <dgm:cxn modelId="{22383168-6CB9-4E4C-877A-6230C6B2E5C3}" type="presOf" srcId="{03C771EF-09F5-4449-9CA9-C8CB9B2B5AD7}" destId="{3245125D-2E68-4FA4-9373-9D17AD6EA0FD}" srcOrd="0" destOrd="0" presId="urn:microsoft.com/office/officeart/2018/2/layout/IconVerticalSolidList"/>
    <dgm:cxn modelId="{E3464468-3347-4D63-A8A5-204882CFE25F}" type="presOf" srcId="{43E8FECD-B8E5-48D0-B1C7-ACA7FC53DD66}" destId="{C48182D7-0E60-4A60-9653-A4152AF2CD41}" srcOrd="0" destOrd="0" presId="urn:microsoft.com/office/officeart/2018/2/layout/IconVerticalSolidList"/>
    <dgm:cxn modelId="{201C5B7D-2123-451F-B719-BCAB2A9C3062}" type="presOf" srcId="{D4D4C744-5296-488E-AC33-E437184BDA96}" destId="{403D2432-EDEE-4820-9CD0-B2E93D7FA56E}" srcOrd="0" destOrd="0" presId="urn:microsoft.com/office/officeart/2018/2/layout/IconVerticalSolidList"/>
    <dgm:cxn modelId="{B9F08B82-5E52-4634-93FB-B80A415E56A0}" srcId="{BFC89FCB-6E98-440C-9754-D8B62538EB23}" destId="{D4D4C744-5296-488E-AC33-E437184BDA96}" srcOrd="4" destOrd="0" parTransId="{24E2CEB8-4397-4748-BA16-0A204D18D21C}" sibTransId="{A9BD0CA7-885A-4084-8D72-552E459EA1DC}"/>
    <dgm:cxn modelId="{F4A08B88-BC8D-4F21-8124-D37543107682}" type="presOf" srcId="{F151B254-4389-40A6-B2D8-215D8B65A652}" destId="{01F5F12D-DD42-41C9-B5B2-7E8AFAFF95E4}" srcOrd="0" destOrd="0" presId="urn:microsoft.com/office/officeart/2018/2/layout/IconVerticalSolidList"/>
    <dgm:cxn modelId="{D7985789-FAC9-4C1E-8FF3-889FEA38D39D}" srcId="{BFC89FCB-6E98-440C-9754-D8B62538EB23}" destId="{F151B254-4389-40A6-B2D8-215D8B65A652}" srcOrd="2" destOrd="0" parTransId="{06E5B63A-D488-4445-873D-E5367E2C3A4B}" sibTransId="{5774D3AB-1E05-4FE8-AF54-827B24E14E17}"/>
    <dgm:cxn modelId="{588CB1A4-3546-441F-A7DB-EA152F7E5DE2}" type="presOf" srcId="{BFC89FCB-6E98-440C-9754-D8B62538EB23}" destId="{D1EA2D7F-42AE-403E-91A3-023EC6ABC616}" srcOrd="0" destOrd="0" presId="urn:microsoft.com/office/officeart/2018/2/layout/IconVerticalSolidList"/>
    <dgm:cxn modelId="{3287E1B8-0C9C-43F2-A2D3-D05300A3DD56}" type="presOf" srcId="{523AC5C0-F468-49B4-A2EB-8A4E6D3EED9C}" destId="{4DBEE7C1-9B30-4AC1-A6FC-2A4E78F2516C}" srcOrd="0" destOrd="0" presId="urn:microsoft.com/office/officeart/2018/2/layout/IconVerticalSolidList"/>
    <dgm:cxn modelId="{943966E0-51A0-4FE0-8296-A7293AFB616D}" srcId="{BFC89FCB-6E98-440C-9754-D8B62538EB23}" destId="{03C771EF-09F5-4449-9CA9-C8CB9B2B5AD7}" srcOrd="1" destOrd="0" parTransId="{D6B4E59C-27AB-4AA2-92EC-5611F3A57F60}" sibTransId="{01ED717C-6767-48F0-AE12-014EAA0D1C11}"/>
    <dgm:cxn modelId="{CF5176BE-9856-4528-ACC1-FCCB6C5D2891}" type="presParOf" srcId="{D1EA2D7F-42AE-403E-91A3-023EC6ABC616}" destId="{98FD5B3D-FDAA-487D-9274-3FC3204024BA}" srcOrd="0" destOrd="0" presId="urn:microsoft.com/office/officeart/2018/2/layout/IconVerticalSolidList"/>
    <dgm:cxn modelId="{B1883C4C-0571-471D-9A2F-F5E0C0806C59}" type="presParOf" srcId="{98FD5B3D-FDAA-487D-9274-3FC3204024BA}" destId="{21E78BCD-169F-4769-A8E5-2CEA0D1B12AA}" srcOrd="0" destOrd="0" presId="urn:microsoft.com/office/officeart/2018/2/layout/IconVerticalSolidList"/>
    <dgm:cxn modelId="{083389F0-9144-477D-9A1C-83074E0BA880}" type="presParOf" srcId="{98FD5B3D-FDAA-487D-9274-3FC3204024BA}" destId="{F4E648D8-A2B6-409E-AF40-235739E47640}" srcOrd="1" destOrd="0" presId="urn:microsoft.com/office/officeart/2018/2/layout/IconVerticalSolidList"/>
    <dgm:cxn modelId="{674D3847-2B3A-4ECA-AECF-635AA7E3EF5C}" type="presParOf" srcId="{98FD5B3D-FDAA-487D-9274-3FC3204024BA}" destId="{3454BBAA-FB5D-4B86-9AA2-9F59E5245E61}" srcOrd="2" destOrd="0" presId="urn:microsoft.com/office/officeart/2018/2/layout/IconVerticalSolidList"/>
    <dgm:cxn modelId="{FC55F1B8-DBE0-4DD2-A774-69886E453DBD}" type="presParOf" srcId="{98FD5B3D-FDAA-487D-9274-3FC3204024BA}" destId="{4DBEE7C1-9B30-4AC1-A6FC-2A4E78F2516C}" srcOrd="3" destOrd="0" presId="urn:microsoft.com/office/officeart/2018/2/layout/IconVerticalSolidList"/>
    <dgm:cxn modelId="{691C2237-BD46-4A2B-95B3-A7BA039F029C}" type="presParOf" srcId="{D1EA2D7F-42AE-403E-91A3-023EC6ABC616}" destId="{BE0DB293-BC03-4248-9456-23A9DB41FB97}" srcOrd="1" destOrd="0" presId="urn:microsoft.com/office/officeart/2018/2/layout/IconVerticalSolidList"/>
    <dgm:cxn modelId="{8151F7AA-DBB7-4239-856E-84839C3C1480}" type="presParOf" srcId="{D1EA2D7F-42AE-403E-91A3-023EC6ABC616}" destId="{21CD6F27-6632-4258-8F4C-7677490FBB9F}" srcOrd="2" destOrd="0" presId="urn:microsoft.com/office/officeart/2018/2/layout/IconVerticalSolidList"/>
    <dgm:cxn modelId="{6E4B86A4-1FCC-424B-98B3-D592DCA3E880}" type="presParOf" srcId="{21CD6F27-6632-4258-8F4C-7677490FBB9F}" destId="{ABA60BCB-5BF4-4189-A072-D7BBABE4B197}" srcOrd="0" destOrd="0" presId="urn:microsoft.com/office/officeart/2018/2/layout/IconVerticalSolidList"/>
    <dgm:cxn modelId="{318D1650-4B25-4B58-86AE-AA66FAB08BD7}" type="presParOf" srcId="{21CD6F27-6632-4258-8F4C-7677490FBB9F}" destId="{4B81728F-B446-4CBF-81B0-1C488E6A6FFC}" srcOrd="1" destOrd="0" presId="urn:microsoft.com/office/officeart/2018/2/layout/IconVerticalSolidList"/>
    <dgm:cxn modelId="{F297ED60-E501-4B83-8036-63BE41E2E67B}" type="presParOf" srcId="{21CD6F27-6632-4258-8F4C-7677490FBB9F}" destId="{2ADA81A1-8C01-4FD7-A6BC-2BD37279A157}" srcOrd="2" destOrd="0" presId="urn:microsoft.com/office/officeart/2018/2/layout/IconVerticalSolidList"/>
    <dgm:cxn modelId="{8AA97693-0C04-4E45-95CA-C146689039AB}" type="presParOf" srcId="{21CD6F27-6632-4258-8F4C-7677490FBB9F}" destId="{3245125D-2E68-4FA4-9373-9D17AD6EA0FD}" srcOrd="3" destOrd="0" presId="urn:microsoft.com/office/officeart/2018/2/layout/IconVerticalSolidList"/>
    <dgm:cxn modelId="{1CD78DB8-0120-4301-A127-F8EF5E101A55}" type="presParOf" srcId="{D1EA2D7F-42AE-403E-91A3-023EC6ABC616}" destId="{8D7C2F2E-8086-4AB5-95C2-2711FC2F327E}" srcOrd="3" destOrd="0" presId="urn:microsoft.com/office/officeart/2018/2/layout/IconVerticalSolidList"/>
    <dgm:cxn modelId="{1B9A4BDF-C72E-48C0-8690-16544D422853}" type="presParOf" srcId="{D1EA2D7F-42AE-403E-91A3-023EC6ABC616}" destId="{4A625EE9-DF03-4D43-93FC-30FA248546A9}" srcOrd="4" destOrd="0" presId="urn:microsoft.com/office/officeart/2018/2/layout/IconVerticalSolidList"/>
    <dgm:cxn modelId="{DF97BB50-78AC-4089-B607-23E664F6600A}" type="presParOf" srcId="{4A625EE9-DF03-4D43-93FC-30FA248546A9}" destId="{E429A5F3-43F3-47C2-B165-B2DCA3D1217A}" srcOrd="0" destOrd="0" presId="urn:microsoft.com/office/officeart/2018/2/layout/IconVerticalSolidList"/>
    <dgm:cxn modelId="{9453BDA2-2F6E-41E5-8DB3-72410D10C6ED}" type="presParOf" srcId="{4A625EE9-DF03-4D43-93FC-30FA248546A9}" destId="{34ED157F-6564-4A3A-B664-CD63071B195F}" srcOrd="1" destOrd="0" presId="urn:microsoft.com/office/officeart/2018/2/layout/IconVerticalSolidList"/>
    <dgm:cxn modelId="{506EBA5E-7CAC-4131-98A6-28AB1A199045}" type="presParOf" srcId="{4A625EE9-DF03-4D43-93FC-30FA248546A9}" destId="{95FB0236-D292-46C6-B2F2-D1D5D3AC7C73}" srcOrd="2" destOrd="0" presId="urn:microsoft.com/office/officeart/2018/2/layout/IconVerticalSolidList"/>
    <dgm:cxn modelId="{41B70BB4-9B91-4DEB-B3A7-BA721A4F0CF0}" type="presParOf" srcId="{4A625EE9-DF03-4D43-93FC-30FA248546A9}" destId="{01F5F12D-DD42-41C9-B5B2-7E8AFAFF95E4}" srcOrd="3" destOrd="0" presId="urn:microsoft.com/office/officeart/2018/2/layout/IconVerticalSolidList"/>
    <dgm:cxn modelId="{279E6D70-D834-4B8F-9C35-B742C52B47AC}" type="presParOf" srcId="{D1EA2D7F-42AE-403E-91A3-023EC6ABC616}" destId="{17965AE1-960A-42B9-9CBF-D5907159D4D6}" srcOrd="5" destOrd="0" presId="urn:microsoft.com/office/officeart/2018/2/layout/IconVerticalSolidList"/>
    <dgm:cxn modelId="{589263A8-2C46-4BB1-9C6C-50FFF9A2637A}" type="presParOf" srcId="{D1EA2D7F-42AE-403E-91A3-023EC6ABC616}" destId="{DC348084-E14E-4820-9A16-DC18E1194776}" srcOrd="6" destOrd="0" presId="urn:microsoft.com/office/officeart/2018/2/layout/IconVerticalSolidList"/>
    <dgm:cxn modelId="{E528AE96-A7E7-4316-8764-2B977EDFF6C1}" type="presParOf" srcId="{DC348084-E14E-4820-9A16-DC18E1194776}" destId="{0B6F4429-BA8E-46C6-A5CB-1023E87D70EB}" srcOrd="0" destOrd="0" presId="urn:microsoft.com/office/officeart/2018/2/layout/IconVerticalSolidList"/>
    <dgm:cxn modelId="{7A92BA4C-E90F-442E-BF4D-B450100ED8AC}" type="presParOf" srcId="{DC348084-E14E-4820-9A16-DC18E1194776}" destId="{4E5EC476-EED2-4CA1-B872-C48935DC9EAA}" srcOrd="1" destOrd="0" presId="urn:microsoft.com/office/officeart/2018/2/layout/IconVerticalSolidList"/>
    <dgm:cxn modelId="{59F11A2D-5CF9-470A-B43D-7C775D0020B2}" type="presParOf" srcId="{DC348084-E14E-4820-9A16-DC18E1194776}" destId="{A10D72EB-5328-4399-828E-4B09F4AB4167}" srcOrd="2" destOrd="0" presId="urn:microsoft.com/office/officeart/2018/2/layout/IconVerticalSolidList"/>
    <dgm:cxn modelId="{87540420-F4BD-4552-85DA-50987A02CB62}" type="presParOf" srcId="{DC348084-E14E-4820-9A16-DC18E1194776}" destId="{12EED1F7-CC70-4EFA-84CA-533B0FD085C8}" srcOrd="3" destOrd="0" presId="urn:microsoft.com/office/officeart/2018/2/layout/IconVerticalSolidList"/>
    <dgm:cxn modelId="{2C083DAF-E248-4B05-9C93-F4EDE974D176}" type="presParOf" srcId="{D1EA2D7F-42AE-403E-91A3-023EC6ABC616}" destId="{BC4E1BCA-0ECD-41B6-B85D-8F83F7C6EF46}" srcOrd="7" destOrd="0" presId="urn:microsoft.com/office/officeart/2018/2/layout/IconVerticalSolidList"/>
    <dgm:cxn modelId="{2A01613D-834C-4454-A9E6-2E33F0E0ADE9}" type="presParOf" srcId="{D1EA2D7F-42AE-403E-91A3-023EC6ABC616}" destId="{0CA1E009-6056-472D-9216-1F5877E49D0F}" srcOrd="8" destOrd="0" presId="urn:microsoft.com/office/officeart/2018/2/layout/IconVerticalSolidList"/>
    <dgm:cxn modelId="{8167092D-B629-4145-81BE-B26576CFF800}" type="presParOf" srcId="{0CA1E009-6056-472D-9216-1F5877E49D0F}" destId="{A2F0159A-5A7C-426F-9835-6D0B9D6C5539}" srcOrd="0" destOrd="0" presId="urn:microsoft.com/office/officeart/2018/2/layout/IconVerticalSolidList"/>
    <dgm:cxn modelId="{6B77F6FD-F619-4B3B-9742-C91CBCB63A4E}" type="presParOf" srcId="{0CA1E009-6056-472D-9216-1F5877E49D0F}" destId="{ECA9C9E8-DBD0-4EB7-94A8-DD466409A971}" srcOrd="1" destOrd="0" presId="urn:microsoft.com/office/officeart/2018/2/layout/IconVerticalSolidList"/>
    <dgm:cxn modelId="{E78DF215-AA34-402F-A1EF-5B306A19AEC2}" type="presParOf" srcId="{0CA1E009-6056-472D-9216-1F5877E49D0F}" destId="{1BA46B22-4E82-4C8D-8B98-7CF8922FEC90}" srcOrd="2" destOrd="0" presId="urn:microsoft.com/office/officeart/2018/2/layout/IconVerticalSolidList"/>
    <dgm:cxn modelId="{394E2F78-6B20-445D-97F7-3CBE4DC31378}" type="presParOf" srcId="{0CA1E009-6056-472D-9216-1F5877E49D0F}" destId="{403D2432-EDEE-4820-9CD0-B2E93D7FA56E}" srcOrd="3" destOrd="0" presId="urn:microsoft.com/office/officeart/2018/2/layout/IconVerticalSolidList"/>
    <dgm:cxn modelId="{FEB31D49-84A5-481C-A11E-BA1B3813E25A}" type="presParOf" srcId="{D1EA2D7F-42AE-403E-91A3-023EC6ABC616}" destId="{F6DA9B82-539C-4719-A7A9-70C852B39C8A}" srcOrd="9" destOrd="0" presId="urn:microsoft.com/office/officeart/2018/2/layout/IconVerticalSolidList"/>
    <dgm:cxn modelId="{000C84B7-A7FF-4592-9005-73E330B4E103}" type="presParOf" srcId="{D1EA2D7F-42AE-403E-91A3-023EC6ABC616}" destId="{648B09EC-240C-4A9D-9650-BD65088D8BDD}" srcOrd="10" destOrd="0" presId="urn:microsoft.com/office/officeart/2018/2/layout/IconVerticalSolidList"/>
    <dgm:cxn modelId="{404A4572-546D-4346-9711-67B052FC604F}" type="presParOf" srcId="{648B09EC-240C-4A9D-9650-BD65088D8BDD}" destId="{876F5003-FD1C-4D71-BD0E-887C1F4B604A}" srcOrd="0" destOrd="0" presId="urn:microsoft.com/office/officeart/2018/2/layout/IconVerticalSolidList"/>
    <dgm:cxn modelId="{F7B89AFD-E0B9-4C82-B182-0BFC65753A6D}" type="presParOf" srcId="{648B09EC-240C-4A9D-9650-BD65088D8BDD}" destId="{848F969B-E14C-458D-A83F-1E1E7FFDD5EE}" srcOrd="1" destOrd="0" presId="urn:microsoft.com/office/officeart/2018/2/layout/IconVerticalSolidList"/>
    <dgm:cxn modelId="{389324D0-9E1E-4611-A73E-9EC48025AA0B}" type="presParOf" srcId="{648B09EC-240C-4A9D-9650-BD65088D8BDD}" destId="{2BD51F68-248A-4107-BD8B-11C4F6B8E4C3}" srcOrd="2" destOrd="0" presId="urn:microsoft.com/office/officeart/2018/2/layout/IconVerticalSolidList"/>
    <dgm:cxn modelId="{F5E92CA1-D499-4F1C-A287-BD9381D12DCE}" type="presParOf" srcId="{648B09EC-240C-4A9D-9650-BD65088D8BDD}" destId="{783D7705-A95A-4B3E-8249-0AF5D65B765C}" srcOrd="3" destOrd="0" presId="urn:microsoft.com/office/officeart/2018/2/layout/IconVerticalSolidList"/>
    <dgm:cxn modelId="{89DB9D2D-ADC3-45EF-B0F3-E49933C73FAC}" type="presParOf" srcId="{D1EA2D7F-42AE-403E-91A3-023EC6ABC616}" destId="{E4C5D1F0-D3A6-450A-9641-783601F34535}" srcOrd="11" destOrd="0" presId="urn:microsoft.com/office/officeart/2018/2/layout/IconVerticalSolidList"/>
    <dgm:cxn modelId="{030DF311-458F-4C78-9042-94593CA432AE}" type="presParOf" srcId="{D1EA2D7F-42AE-403E-91A3-023EC6ABC616}" destId="{2545EF23-216A-4798-9CE0-7FE156FCC351}" srcOrd="12" destOrd="0" presId="urn:microsoft.com/office/officeart/2018/2/layout/IconVerticalSolidList"/>
    <dgm:cxn modelId="{E61F4044-8BC3-4CCE-91FC-939D4DE23533}" type="presParOf" srcId="{2545EF23-216A-4798-9CE0-7FE156FCC351}" destId="{73A822A0-5C77-45AA-8042-78C88FF4CB95}" srcOrd="0" destOrd="0" presId="urn:microsoft.com/office/officeart/2018/2/layout/IconVerticalSolidList"/>
    <dgm:cxn modelId="{AF2023A6-AEFB-4C21-8636-0553A6D33AFC}" type="presParOf" srcId="{2545EF23-216A-4798-9CE0-7FE156FCC351}" destId="{D53265C0-9186-4DA8-BDE5-98AF5A304838}" srcOrd="1" destOrd="0" presId="urn:microsoft.com/office/officeart/2018/2/layout/IconVerticalSolidList"/>
    <dgm:cxn modelId="{F08B693A-ED00-41CE-A374-2D4E108E9952}" type="presParOf" srcId="{2545EF23-216A-4798-9CE0-7FE156FCC351}" destId="{FA40C2AD-C5C2-41CE-86B9-DE0746DFA812}" srcOrd="2" destOrd="0" presId="urn:microsoft.com/office/officeart/2018/2/layout/IconVerticalSolidList"/>
    <dgm:cxn modelId="{168BB12A-AD22-48CD-AC18-51E818BD4831}" type="presParOf" srcId="{2545EF23-216A-4798-9CE0-7FE156FCC351}" destId="{C48182D7-0E60-4A60-9653-A4152AF2CD4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7E374D-4C7A-42E9-B699-9048FD10DD2B}"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F6C34DDD-58A8-41F4-A6D1-60D4E34E9B96}">
      <dgm:prSet/>
      <dgm:spPr/>
      <dgm:t>
        <a:bodyPr/>
        <a:lstStyle/>
        <a:p>
          <a:r>
            <a:rPr lang="en-US" dirty="0"/>
            <a:t>Conducted literature review</a:t>
          </a:r>
        </a:p>
      </dgm:t>
    </dgm:pt>
    <dgm:pt modelId="{E4E3D84C-36E6-4ABD-B68A-78D2E8B77977}" type="parTrans" cxnId="{35A3EC09-CBEC-4B6F-8877-5AAD747A09B6}">
      <dgm:prSet/>
      <dgm:spPr/>
      <dgm:t>
        <a:bodyPr/>
        <a:lstStyle/>
        <a:p>
          <a:endParaRPr lang="en-US"/>
        </a:p>
      </dgm:t>
    </dgm:pt>
    <dgm:pt modelId="{DE28AC8C-C57A-450E-BA31-437BE94F1FB8}" type="sibTrans" cxnId="{35A3EC09-CBEC-4B6F-8877-5AAD747A09B6}">
      <dgm:prSet/>
      <dgm:spPr/>
      <dgm:t>
        <a:bodyPr/>
        <a:lstStyle/>
        <a:p>
          <a:endParaRPr lang="en-US"/>
        </a:p>
      </dgm:t>
    </dgm:pt>
    <dgm:pt modelId="{F827512B-C884-4B68-96B2-1AD936E0550D}">
      <dgm:prSet/>
      <dgm:spPr/>
      <dgm:t>
        <a:bodyPr/>
        <a:lstStyle/>
        <a:p>
          <a:r>
            <a:rPr lang="en-US"/>
            <a:t>Collected and preprocessed data</a:t>
          </a:r>
        </a:p>
      </dgm:t>
    </dgm:pt>
    <dgm:pt modelId="{38BB187D-A73A-4E55-A801-D568CE057CB2}" type="parTrans" cxnId="{7161B7EB-4EC6-44AE-8ABF-562444CBA2A4}">
      <dgm:prSet/>
      <dgm:spPr/>
      <dgm:t>
        <a:bodyPr/>
        <a:lstStyle/>
        <a:p>
          <a:endParaRPr lang="en-US"/>
        </a:p>
      </dgm:t>
    </dgm:pt>
    <dgm:pt modelId="{55AB0EF9-CD2C-4B29-BA6D-6322377489E2}" type="sibTrans" cxnId="{7161B7EB-4EC6-44AE-8ABF-562444CBA2A4}">
      <dgm:prSet/>
      <dgm:spPr/>
      <dgm:t>
        <a:bodyPr/>
        <a:lstStyle/>
        <a:p>
          <a:endParaRPr lang="en-US"/>
        </a:p>
      </dgm:t>
    </dgm:pt>
    <dgm:pt modelId="{B3419638-CD81-4020-A15B-A8DB984F342E}">
      <dgm:prSet/>
      <dgm:spPr/>
      <dgm:t>
        <a:bodyPr/>
        <a:lstStyle/>
        <a:p>
          <a:r>
            <a:rPr lang="en-US" dirty="0"/>
            <a:t>Built and trained CNN model</a:t>
          </a:r>
        </a:p>
      </dgm:t>
    </dgm:pt>
    <dgm:pt modelId="{501F3693-89CB-4F31-AB18-C9A282EED079}" type="parTrans" cxnId="{AE083A1A-86E4-4A92-860D-9E7775022390}">
      <dgm:prSet/>
      <dgm:spPr/>
      <dgm:t>
        <a:bodyPr/>
        <a:lstStyle/>
        <a:p>
          <a:endParaRPr lang="en-US"/>
        </a:p>
      </dgm:t>
    </dgm:pt>
    <dgm:pt modelId="{59832906-4541-4EAB-A588-D3D7E6E2781F}" type="sibTrans" cxnId="{AE083A1A-86E4-4A92-860D-9E7775022390}">
      <dgm:prSet/>
      <dgm:spPr/>
      <dgm:t>
        <a:bodyPr/>
        <a:lstStyle/>
        <a:p>
          <a:endParaRPr lang="en-US"/>
        </a:p>
      </dgm:t>
    </dgm:pt>
    <dgm:pt modelId="{0E46BCCC-C17B-4AAD-B1F6-3991D3A25F8E}">
      <dgm:prSet/>
      <dgm:spPr/>
      <dgm:t>
        <a:bodyPr/>
        <a:lstStyle/>
        <a:p>
          <a:r>
            <a:rPr lang="en-US" dirty="0"/>
            <a:t>Evaluated with accuracy, precision, recall, F1-score.</a:t>
          </a:r>
        </a:p>
      </dgm:t>
    </dgm:pt>
    <dgm:pt modelId="{4BFF882D-3D0C-44EB-A6EF-47A64EEA6A0A}" type="parTrans" cxnId="{8E57CBC3-BFC1-4361-A60B-665C199517CF}">
      <dgm:prSet/>
      <dgm:spPr/>
      <dgm:t>
        <a:bodyPr/>
        <a:lstStyle/>
        <a:p>
          <a:endParaRPr lang="en-US"/>
        </a:p>
      </dgm:t>
    </dgm:pt>
    <dgm:pt modelId="{28230CAC-7A1F-4434-91EC-38C08160F139}" type="sibTrans" cxnId="{8E57CBC3-BFC1-4361-A60B-665C199517CF}">
      <dgm:prSet/>
      <dgm:spPr/>
      <dgm:t>
        <a:bodyPr/>
        <a:lstStyle/>
        <a:p>
          <a:endParaRPr lang="en-US"/>
        </a:p>
      </dgm:t>
    </dgm:pt>
    <dgm:pt modelId="{B5168074-B079-4E45-B40E-17AF68E1D3DA}" type="pres">
      <dgm:prSet presAssocID="{8C7E374D-4C7A-42E9-B699-9048FD10DD2B}" presName="linear" presStyleCnt="0">
        <dgm:presLayoutVars>
          <dgm:animLvl val="lvl"/>
          <dgm:resizeHandles val="exact"/>
        </dgm:presLayoutVars>
      </dgm:prSet>
      <dgm:spPr/>
    </dgm:pt>
    <dgm:pt modelId="{0EBEF96D-4D4B-4966-87BE-328442BE7C85}" type="pres">
      <dgm:prSet presAssocID="{F6C34DDD-58A8-41F4-A6D1-60D4E34E9B96}" presName="parentText" presStyleLbl="node1" presStyleIdx="0" presStyleCnt="4">
        <dgm:presLayoutVars>
          <dgm:chMax val="0"/>
          <dgm:bulletEnabled val="1"/>
        </dgm:presLayoutVars>
      </dgm:prSet>
      <dgm:spPr/>
    </dgm:pt>
    <dgm:pt modelId="{3FF0BDFA-B1E9-44D1-8FF8-AE03E25CA13C}" type="pres">
      <dgm:prSet presAssocID="{DE28AC8C-C57A-450E-BA31-437BE94F1FB8}" presName="spacer" presStyleCnt="0"/>
      <dgm:spPr/>
    </dgm:pt>
    <dgm:pt modelId="{D7DBA196-846E-4E50-AF6F-92F59D34ECFF}" type="pres">
      <dgm:prSet presAssocID="{F827512B-C884-4B68-96B2-1AD936E0550D}" presName="parentText" presStyleLbl="node1" presStyleIdx="1" presStyleCnt="4">
        <dgm:presLayoutVars>
          <dgm:chMax val="0"/>
          <dgm:bulletEnabled val="1"/>
        </dgm:presLayoutVars>
      </dgm:prSet>
      <dgm:spPr/>
    </dgm:pt>
    <dgm:pt modelId="{1604247A-C1C9-468F-B8FA-513B022A37A1}" type="pres">
      <dgm:prSet presAssocID="{55AB0EF9-CD2C-4B29-BA6D-6322377489E2}" presName="spacer" presStyleCnt="0"/>
      <dgm:spPr/>
    </dgm:pt>
    <dgm:pt modelId="{78BF269D-781B-4EB5-A031-D5F4E6E0BEB4}" type="pres">
      <dgm:prSet presAssocID="{B3419638-CD81-4020-A15B-A8DB984F342E}" presName="parentText" presStyleLbl="node1" presStyleIdx="2" presStyleCnt="4">
        <dgm:presLayoutVars>
          <dgm:chMax val="0"/>
          <dgm:bulletEnabled val="1"/>
        </dgm:presLayoutVars>
      </dgm:prSet>
      <dgm:spPr/>
    </dgm:pt>
    <dgm:pt modelId="{3B7D30FA-12EE-4AB5-913C-3EE661E831A1}" type="pres">
      <dgm:prSet presAssocID="{59832906-4541-4EAB-A588-D3D7E6E2781F}" presName="spacer" presStyleCnt="0"/>
      <dgm:spPr/>
    </dgm:pt>
    <dgm:pt modelId="{CA981345-C677-44DB-98D3-B0BFFA56BF46}" type="pres">
      <dgm:prSet presAssocID="{0E46BCCC-C17B-4AAD-B1F6-3991D3A25F8E}" presName="parentText" presStyleLbl="node1" presStyleIdx="3" presStyleCnt="4">
        <dgm:presLayoutVars>
          <dgm:chMax val="0"/>
          <dgm:bulletEnabled val="1"/>
        </dgm:presLayoutVars>
      </dgm:prSet>
      <dgm:spPr/>
    </dgm:pt>
  </dgm:ptLst>
  <dgm:cxnLst>
    <dgm:cxn modelId="{35A3EC09-CBEC-4B6F-8877-5AAD747A09B6}" srcId="{8C7E374D-4C7A-42E9-B699-9048FD10DD2B}" destId="{F6C34DDD-58A8-41F4-A6D1-60D4E34E9B96}" srcOrd="0" destOrd="0" parTransId="{E4E3D84C-36E6-4ABD-B68A-78D2E8B77977}" sibTransId="{DE28AC8C-C57A-450E-BA31-437BE94F1FB8}"/>
    <dgm:cxn modelId="{AE083A1A-86E4-4A92-860D-9E7775022390}" srcId="{8C7E374D-4C7A-42E9-B699-9048FD10DD2B}" destId="{B3419638-CD81-4020-A15B-A8DB984F342E}" srcOrd="2" destOrd="0" parTransId="{501F3693-89CB-4F31-AB18-C9A282EED079}" sibTransId="{59832906-4541-4EAB-A588-D3D7E6E2781F}"/>
    <dgm:cxn modelId="{4204923E-02BF-4685-B925-33F1911301CB}" type="presOf" srcId="{B3419638-CD81-4020-A15B-A8DB984F342E}" destId="{78BF269D-781B-4EB5-A031-D5F4E6E0BEB4}" srcOrd="0" destOrd="0" presId="urn:microsoft.com/office/officeart/2005/8/layout/vList2"/>
    <dgm:cxn modelId="{900A9666-A0C3-4A7C-BE58-EAB12D3093FB}" type="presOf" srcId="{8C7E374D-4C7A-42E9-B699-9048FD10DD2B}" destId="{B5168074-B079-4E45-B40E-17AF68E1D3DA}" srcOrd="0" destOrd="0" presId="urn:microsoft.com/office/officeart/2005/8/layout/vList2"/>
    <dgm:cxn modelId="{36D2B075-A5A7-44C2-8632-4102512E2D61}" type="presOf" srcId="{0E46BCCC-C17B-4AAD-B1F6-3991D3A25F8E}" destId="{CA981345-C677-44DB-98D3-B0BFFA56BF46}" srcOrd="0" destOrd="0" presId="urn:microsoft.com/office/officeart/2005/8/layout/vList2"/>
    <dgm:cxn modelId="{D408479E-0125-48D3-86CA-05DE681C54E1}" type="presOf" srcId="{F6C34DDD-58A8-41F4-A6D1-60D4E34E9B96}" destId="{0EBEF96D-4D4B-4966-87BE-328442BE7C85}" srcOrd="0" destOrd="0" presId="urn:microsoft.com/office/officeart/2005/8/layout/vList2"/>
    <dgm:cxn modelId="{8E57CBC3-BFC1-4361-A60B-665C199517CF}" srcId="{8C7E374D-4C7A-42E9-B699-9048FD10DD2B}" destId="{0E46BCCC-C17B-4AAD-B1F6-3991D3A25F8E}" srcOrd="3" destOrd="0" parTransId="{4BFF882D-3D0C-44EB-A6EF-47A64EEA6A0A}" sibTransId="{28230CAC-7A1F-4434-91EC-38C08160F139}"/>
    <dgm:cxn modelId="{0B5BE8CA-8299-4E58-9D72-0D85326C443C}" type="presOf" srcId="{F827512B-C884-4B68-96B2-1AD936E0550D}" destId="{D7DBA196-846E-4E50-AF6F-92F59D34ECFF}" srcOrd="0" destOrd="0" presId="urn:microsoft.com/office/officeart/2005/8/layout/vList2"/>
    <dgm:cxn modelId="{7161B7EB-4EC6-44AE-8ABF-562444CBA2A4}" srcId="{8C7E374D-4C7A-42E9-B699-9048FD10DD2B}" destId="{F827512B-C884-4B68-96B2-1AD936E0550D}" srcOrd="1" destOrd="0" parTransId="{38BB187D-A73A-4E55-A801-D568CE057CB2}" sibTransId="{55AB0EF9-CD2C-4B29-BA6D-6322377489E2}"/>
    <dgm:cxn modelId="{1D248475-709D-4B5F-977F-C164956B3F6E}" type="presParOf" srcId="{B5168074-B079-4E45-B40E-17AF68E1D3DA}" destId="{0EBEF96D-4D4B-4966-87BE-328442BE7C85}" srcOrd="0" destOrd="0" presId="urn:microsoft.com/office/officeart/2005/8/layout/vList2"/>
    <dgm:cxn modelId="{04A6D9BC-9093-4076-8013-D9489DFE37F1}" type="presParOf" srcId="{B5168074-B079-4E45-B40E-17AF68E1D3DA}" destId="{3FF0BDFA-B1E9-44D1-8FF8-AE03E25CA13C}" srcOrd="1" destOrd="0" presId="urn:microsoft.com/office/officeart/2005/8/layout/vList2"/>
    <dgm:cxn modelId="{8662B490-7C93-4E2A-A96F-693EFE503A72}" type="presParOf" srcId="{B5168074-B079-4E45-B40E-17AF68E1D3DA}" destId="{D7DBA196-846E-4E50-AF6F-92F59D34ECFF}" srcOrd="2" destOrd="0" presId="urn:microsoft.com/office/officeart/2005/8/layout/vList2"/>
    <dgm:cxn modelId="{3BAC0505-D5C9-48AE-AE06-C2128CCA7CAB}" type="presParOf" srcId="{B5168074-B079-4E45-B40E-17AF68E1D3DA}" destId="{1604247A-C1C9-468F-B8FA-513B022A37A1}" srcOrd="3" destOrd="0" presId="urn:microsoft.com/office/officeart/2005/8/layout/vList2"/>
    <dgm:cxn modelId="{DC27E271-3307-4553-9985-101C4F7036CE}" type="presParOf" srcId="{B5168074-B079-4E45-B40E-17AF68E1D3DA}" destId="{78BF269D-781B-4EB5-A031-D5F4E6E0BEB4}" srcOrd="4" destOrd="0" presId="urn:microsoft.com/office/officeart/2005/8/layout/vList2"/>
    <dgm:cxn modelId="{5BFAC6A0-D1C2-4B9E-8EA5-A45810B44C1E}" type="presParOf" srcId="{B5168074-B079-4E45-B40E-17AF68E1D3DA}" destId="{3B7D30FA-12EE-4AB5-913C-3EE661E831A1}" srcOrd="5" destOrd="0" presId="urn:microsoft.com/office/officeart/2005/8/layout/vList2"/>
    <dgm:cxn modelId="{C76AEA17-0D66-4777-A905-1ACF89D34C7A}" type="presParOf" srcId="{B5168074-B079-4E45-B40E-17AF68E1D3DA}" destId="{CA981345-C677-44DB-98D3-B0BFFA56BF46}"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CFAF0A-C95F-4997-AC6C-4F72048ABC5D}"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9ABC2EED-1160-4B85-9C22-35C3BFA00F7B}">
      <dgm:prSet/>
      <dgm:spPr/>
      <dgm:t>
        <a:bodyPr/>
        <a:lstStyle/>
        <a:p>
          <a:r>
            <a:rPr lang="en-US" dirty="0"/>
            <a:t>detection accuracy</a:t>
          </a:r>
        </a:p>
      </dgm:t>
    </dgm:pt>
    <dgm:pt modelId="{7193B6E7-8804-4FBF-A3BF-423181780259}" type="parTrans" cxnId="{6C1CB596-DE90-4249-9DEE-08515770BB4A}">
      <dgm:prSet/>
      <dgm:spPr/>
      <dgm:t>
        <a:bodyPr/>
        <a:lstStyle/>
        <a:p>
          <a:endParaRPr lang="en-US"/>
        </a:p>
      </dgm:t>
    </dgm:pt>
    <dgm:pt modelId="{0A5B8306-4D3D-43B3-A960-EC71DADF6013}" type="sibTrans" cxnId="{6C1CB596-DE90-4249-9DEE-08515770BB4A}">
      <dgm:prSet/>
      <dgm:spPr/>
      <dgm:t>
        <a:bodyPr/>
        <a:lstStyle/>
        <a:p>
          <a:endParaRPr lang="en-US"/>
        </a:p>
      </dgm:t>
    </dgm:pt>
    <dgm:pt modelId="{25B18F73-7238-4459-B533-DEFF0CFAAD30}">
      <dgm:prSet/>
      <dgm:spPr/>
      <dgm:t>
        <a:bodyPr/>
        <a:lstStyle/>
        <a:p>
          <a:r>
            <a:rPr lang="en-US"/>
            <a:t>Enhanced performance with segmentation</a:t>
          </a:r>
        </a:p>
      </dgm:t>
    </dgm:pt>
    <dgm:pt modelId="{B19F4B0F-9142-44BC-B87F-9A557C60A318}" type="parTrans" cxnId="{A9CA32AC-C3F7-4A24-AC43-8B6C2257E5C4}">
      <dgm:prSet/>
      <dgm:spPr/>
      <dgm:t>
        <a:bodyPr/>
        <a:lstStyle/>
        <a:p>
          <a:endParaRPr lang="en-US"/>
        </a:p>
      </dgm:t>
    </dgm:pt>
    <dgm:pt modelId="{5F16359C-0FA5-41D3-9D83-417BC05121CC}" type="sibTrans" cxnId="{A9CA32AC-C3F7-4A24-AC43-8B6C2257E5C4}">
      <dgm:prSet/>
      <dgm:spPr/>
      <dgm:t>
        <a:bodyPr/>
        <a:lstStyle/>
        <a:p>
          <a:endParaRPr lang="en-US"/>
        </a:p>
      </dgm:t>
    </dgm:pt>
    <dgm:pt modelId="{9A8CD5CE-D8B9-4847-ADC9-BDE80F0AF812}">
      <dgm:prSet/>
      <dgm:spPr/>
      <dgm:t>
        <a:bodyPr/>
        <a:lstStyle/>
        <a:p>
          <a:r>
            <a:rPr lang="en-US"/>
            <a:t>Metrics aligned with research benchmarks.</a:t>
          </a:r>
        </a:p>
      </dgm:t>
    </dgm:pt>
    <dgm:pt modelId="{19A24D72-FAC3-44D6-B377-394CD145967F}" type="parTrans" cxnId="{4D5BB9BD-1E73-4F0A-8C55-0AC9E0D2A3D0}">
      <dgm:prSet/>
      <dgm:spPr/>
      <dgm:t>
        <a:bodyPr/>
        <a:lstStyle/>
        <a:p>
          <a:endParaRPr lang="en-US"/>
        </a:p>
      </dgm:t>
    </dgm:pt>
    <dgm:pt modelId="{D2C7E8BF-79C2-42DD-B746-CA41AF0B3B64}" type="sibTrans" cxnId="{4D5BB9BD-1E73-4F0A-8C55-0AC9E0D2A3D0}">
      <dgm:prSet/>
      <dgm:spPr/>
      <dgm:t>
        <a:bodyPr/>
        <a:lstStyle/>
        <a:p>
          <a:endParaRPr lang="en-US"/>
        </a:p>
      </dgm:t>
    </dgm:pt>
    <dgm:pt modelId="{C7A52679-4A90-4EF8-8D89-72293FF4B052}" type="pres">
      <dgm:prSet presAssocID="{18CFAF0A-C95F-4997-AC6C-4F72048ABC5D}" presName="outerComposite" presStyleCnt="0">
        <dgm:presLayoutVars>
          <dgm:chMax val="5"/>
          <dgm:dir/>
          <dgm:resizeHandles val="exact"/>
        </dgm:presLayoutVars>
      </dgm:prSet>
      <dgm:spPr/>
    </dgm:pt>
    <dgm:pt modelId="{CB9BB212-E9DB-4851-85F1-E278AC790B39}" type="pres">
      <dgm:prSet presAssocID="{18CFAF0A-C95F-4997-AC6C-4F72048ABC5D}" presName="dummyMaxCanvas" presStyleCnt="0">
        <dgm:presLayoutVars/>
      </dgm:prSet>
      <dgm:spPr/>
    </dgm:pt>
    <dgm:pt modelId="{11A645E7-DBCF-4B5C-A442-E56EAE9D287F}" type="pres">
      <dgm:prSet presAssocID="{18CFAF0A-C95F-4997-AC6C-4F72048ABC5D}" presName="ThreeNodes_1" presStyleLbl="node1" presStyleIdx="0" presStyleCnt="3">
        <dgm:presLayoutVars>
          <dgm:bulletEnabled val="1"/>
        </dgm:presLayoutVars>
      </dgm:prSet>
      <dgm:spPr/>
    </dgm:pt>
    <dgm:pt modelId="{E753546A-91F6-46AE-A608-AF88E3B8EA42}" type="pres">
      <dgm:prSet presAssocID="{18CFAF0A-C95F-4997-AC6C-4F72048ABC5D}" presName="ThreeNodes_2" presStyleLbl="node1" presStyleIdx="1" presStyleCnt="3">
        <dgm:presLayoutVars>
          <dgm:bulletEnabled val="1"/>
        </dgm:presLayoutVars>
      </dgm:prSet>
      <dgm:spPr/>
    </dgm:pt>
    <dgm:pt modelId="{2AB6E084-7D56-48EE-B508-3196621D98CD}" type="pres">
      <dgm:prSet presAssocID="{18CFAF0A-C95F-4997-AC6C-4F72048ABC5D}" presName="ThreeNodes_3" presStyleLbl="node1" presStyleIdx="2" presStyleCnt="3">
        <dgm:presLayoutVars>
          <dgm:bulletEnabled val="1"/>
        </dgm:presLayoutVars>
      </dgm:prSet>
      <dgm:spPr/>
    </dgm:pt>
    <dgm:pt modelId="{59891904-4642-4248-8F4C-92224A03AC84}" type="pres">
      <dgm:prSet presAssocID="{18CFAF0A-C95F-4997-AC6C-4F72048ABC5D}" presName="ThreeConn_1-2" presStyleLbl="fgAccFollowNode1" presStyleIdx="0" presStyleCnt="2">
        <dgm:presLayoutVars>
          <dgm:bulletEnabled val="1"/>
        </dgm:presLayoutVars>
      </dgm:prSet>
      <dgm:spPr/>
    </dgm:pt>
    <dgm:pt modelId="{FB28C9FD-DADB-4057-A501-BBDD878D354A}" type="pres">
      <dgm:prSet presAssocID="{18CFAF0A-C95F-4997-AC6C-4F72048ABC5D}" presName="ThreeConn_2-3" presStyleLbl="fgAccFollowNode1" presStyleIdx="1" presStyleCnt="2">
        <dgm:presLayoutVars>
          <dgm:bulletEnabled val="1"/>
        </dgm:presLayoutVars>
      </dgm:prSet>
      <dgm:spPr/>
    </dgm:pt>
    <dgm:pt modelId="{CFFD3B73-D547-410F-BE6F-960B375261D5}" type="pres">
      <dgm:prSet presAssocID="{18CFAF0A-C95F-4997-AC6C-4F72048ABC5D}" presName="ThreeNodes_1_text" presStyleLbl="node1" presStyleIdx="2" presStyleCnt="3">
        <dgm:presLayoutVars>
          <dgm:bulletEnabled val="1"/>
        </dgm:presLayoutVars>
      </dgm:prSet>
      <dgm:spPr/>
    </dgm:pt>
    <dgm:pt modelId="{6A461A15-6A09-449B-9985-58AC3BAC0F4E}" type="pres">
      <dgm:prSet presAssocID="{18CFAF0A-C95F-4997-AC6C-4F72048ABC5D}" presName="ThreeNodes_2_text" presStyleLbl="node1" presStyleIdx="2" presStyleCnt="3">
        <dgm:presLayoutVars>
          <dgm:bulletEnabled val="1"/>
        </dgm:presLayoutVars>
      </dgm:prSet>
      <dgm:spPr/>
    </dgm:pt>
    <dgm:pt modelId="{0081AE07-C4B9-4BC9-A227-ECF6350C800C}" type="pres">
      <dgm:prSet presAssocID="{18CFAF0A-C95F-4997-AC6C-4F72048ABC5D}" presName="ThreeNodes_3_text" presStyleLbl="node1" presStyleIdx="2" presStyleCnt="3">
        <dgm:presLayoutVars>
          <dgm:bulletEnabled val="1"/>
        </dgm:presLayoutVars>
      </dgm:prSet>
      <dgm:spPr/>
    </dgm:pt>
  </dgm:ptLst>
  <dgm:cxnLst>
    <dgm:cxn modelId="{99076201-70D8-4ABB-8F3A-AD5F12E7E275}" type="presOf" srcId="{25B18F73-7238-4459-B533-DEFF0CFAAD30}" destId="{E753546A-91F6-46AE-A608-AF88E3B8EA42}" srcOrd="0" destOrd="0" presId="urn:microsoft.com/office/officeart/2005/8/layout/vProcess5"/>
    <dgm:cxn modelId="{E103EF30-4C17-47EB-B81D-4D84A3C50035}" type="presOf" srcId="{25B18F73-7238-4459-B533-DEFF0CFAAD30}" destId="{6A461A15-6A09-449B-9985-58AC3BAC0F4E}" srcOrd="1" destOrd="0" presId="urn:microsoft.com/office/officeart/2005/8/layout/vProcess5"/>
    <dgm:cxn modelId="{E31D324D-BE6C-4CE0-8BEF-93741012E465}" type="presOf" srcId="{0A5B8306-4D3D-43B3-A960-EC71DADF6013}" destId="{59891904-4642-4248-8F4C-92224A03AC84}" srcOrd="0" destOrd="0" presId="urn:microsoft.com/office/officeart/2005/8/layout/vProcess5"/>
    <dgm:cxn modelId="{54896A72-B2F1-417F-8908-39837E8A811E}" type="presOf" srcId="{9A8CD5CE-D8B9-4847-ADC9-BDE80F0AF812}" destId="{0081AE07-C4B9-4BC9-A227-ECF6350C800C}" srcOrd="1" destOrd="0" presId="urn:microsoft.com/office/officeart/2005/8/layout/vProcess5"/>
    <dgm:cxn modelId="{F58E3354-D98E-4D94-AB38-B76880518CF6}" type="presOf" srcId="{9A8CD5CE-D8B9-4847-ADC9-BDE80F0AF812}" destId="{2AB6E084-7D56-48EE-B508-3196621D98CD}" srcOrd="0" destOrd="0" presId="urn:microsoft.com/office/officeart/2005/8/layout/vProcess5"/>
    <dgm:cxn modelId="{CCD47D76-D527-4567-8DFD-31FA8682F72C}" type="presOf" srcId="{5F16359C-0FA5-41D3-9D83-417BC05121CC}" destId="{FB28C9FD-DADB-4057-A501-BBDD878D354A}" srcOrd="0" destOrd="0" presId="urn:microsoft.com/office/officeart/2005/8/layout/vProcess5"/>
    <dgm:cxn modelId="{C08DB67C-8732-46EA-92BD-53386BBC3998}" type="presOf" srcId="{18CFAF0A-C95F-4997-AC6C-4F72048ABC5D}" destId="{C7A52679-4A90-4EF8-8D89-72293FF4B052}" srcOrd="0" destOrd="0" presId="urn:microsoft.com/office/officeart/2005/8/layout/vProcess5"/>
    <dgm:cxn modelId="{6C1CB596-DE90-4249-9DEE-08515770BB4A}" srcId="{18CFAF0A-C95F-4997-AC6C-4F72048ABC5D}" destId="{9ABC2EED-1160-4B85-9C22-35C3BFA00F7B}" srcOrd="0" destOrd="0" parTransId="{7193B6E7-8804-4FBF-A3BF-423181780259}" sibTransId="{0A5B8306-4D3D-43B3-A960-EC71DADF6013}"/>
    <dgm:cxn modelId="{8BBEBCA1-366D-41F0-A695-5CEA48D0EC08}" type="presOf" srcId="{9ABC2EED-1160-4B85-9C22-35C3BFA00F7B}" destId="{11A645E7-DBCF-4B5C-A442-E56EAE9D287F}" srcOrd="0" destOrd="0" presId="urn:microsoft.com/office/officeart/2005/8/layout/vProcess5"/>
    <dgm:cxn modelId="{A9CA32AC-C3F7-4A24-AC43-8B6C2257E5C4}" srcId="{18CFAF0A-C95F-4997-AC6C-4F72048ABC5D}" destId="{25B18F73-7238-4459-B533-DEFF0CFAAD30}" srcOrd="1" destOrd="0" parTransId="{B19F4B0F-9142-44BC-B87F-9A557C60A318}" sibTransId="{5F16359C-0FA5-41D3-9D83-417BC05121CC}"/>
    <dgm:cxn modelId="{3FC3D6B7-6FB1-48E7-9960-4B823911E81C}" type="presOf" srcId="{9ABC2EED-1160-4B85-9C22-35C3BFA00F7B}" destId="{CFFD3B73-D547-410F-BE6F-960B375261D5}" srcOrd="1" destOrd="0" presId="urn:microsoft.com/office/officeart/2005/8/layout/vProcess5"/>
    <dgm:cxn modelId="{4D5BB9BD-1E73-4F0A-8C55-0AC9E0D2A3D0}" srcId="{18CFAF0A-C95F-4997-AC6C-4F72048ABC5D}" destId="{9A8CD5CE-D8B9-4847-ADC9-BDE80F0AF812}" srcOrd="2" destOrd="0" parTransId="{19A24D72-FAC3-44D6-B377-394CD145967F}" sibTransId="{D2C7E8BF-79C2-42DD-B746-CA41AF0B3B64}"/>
    <dgm:cxn modelId="{A2119C13-A031-45B5-92AE-4ABF1D35B878}" type="presParOf" srcId="{C7A52679-4A90-4EF8-8D89-72293FF4B052}" destId="{CB9BB212-E9DB-4851-85F1-E278AC790B39}" srcOrd="0" destOrd="0" presId="urn:microsoft.com/office/officeart/2005/8/layout/vProcess5"/>
    <dgm:cxn modelId="{A4CEBF42-993F-4AAC-80D9-205895D1E0FC}" type="presParOf" srcId="{C7A52679-4A90-4EF8-8D89-72293FF4B052}" destId="{11A645E7-DBCF-4B5C-A442-E56EAE9D287F}" srcOrd="1" destOrd="0" presId="urn:microsoft.com/office/officeart/2005/8/layout/vProcess5"/>
    <dgm:cxn modelId="{84EDDB1F-4738-4E61-8D73-BC0880F976FE}" type="presParOf" srcId="{C7A52679-4A90-4EF8-8D89-72293FF4B052}" destId="{E753546A-91F6-46AE-A608-AF88E3B8EA42}" srcOrd="2" destOrd="0" presId="urn:microsoft.com/office/officeart/2005/8/layout/vProcess5"/>
    <dgm:cxn modelId="{B5B917FF-5679-4F22-95CF-737715D28ADA}" type="presParOf" srcId="{C7A52679-4A90-4EF8-8D89-72293FF4B052}" destId="{2AB6E084-7D56-48EE-B508-3196621D98CD}" srcOrd="3" destOrd="0" presId="urn:microsoft.com/office/officeart/2005/8/layout/vProcess5"/>
    <dgm:cxn modelId="{E047CD8A-8094-4175-8923-F14FE1D239C7}" type="presParOf" srcId="{C7A52679-4A90-4EF8-8D89-72293FF4B052}" destId="{59891904-4642-4248-8F4C-92224A03AC84}" srcOrd="4" destOrd="0" presId="urn:microsoft.com/office/officeart/2005/8/layout/vProcess5"/>
    <dgm:cxn modelId="{3D80B0F3-F987-4B11-8B13-AE532D777700}" type="presParOf" srcId="{C7A52679-4A90-4EF8-8D89-72293FF4B052}" destId="{FB28C9FD-DADB-4057-A501-BBDD878D354A}" srcOrd="5" destOrd="0" presId="urn:microsoft.com/office/officeart/2005/8/layout/vProcess5"/>
    <dgm:cxn modelId="{6C510CCD-8B7A-4DB3-A819-A896C21FBD69}" type="presParOf" srcId="{C7A52679-4A90-4EF8-8D89-72293FF4B052}" destId="{CFFD3B73-D547-410F-BE6F-960B375261D5}" srcOrd="6" destOrd="0" presId="urn:microsoft.com/office/officeart/2005/8/layout/vProcess5"/>
    <dgm:cxn modelId="{E0BB7FB5-EB09-4B53-A07D-0F195C4B7467}" type="presParOf" srcId="{C7A52679-4A90-4EF8-8D89-72293FF4B052}" destId="{6A461A15-6A09-449B-9985-58AC3BAC0F4E}" srcOrd="7" destOrd="0" presId="urn:microsoft.com/office/officeart/2005/8/layout/vProcess5"/>
    <dgm:cxn modelId="{5FA54AB7-4929-4023-9FD9-B7A768D9D723}" type="presParOf" srcId="{C7A52679-4A90-4EF8-8D89-72293FF4B052}" destId="{0081AE07-C4B9-4BC9-A227-ECF6350C800C}" srcOrd="8"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1B3684-ABA0-43ED-B962-36733A51C463}" type="doc">
      <dgm:prSet loTypeId="urn:microsoft.com/office/officeart/2018/5/layout/IconLeaf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B6354BC4-22CA-425F-BDF3-7C1A961548BB}">
      <dgm:prSet/>
      <dgm:spPr/>
      <dgm:t>
        <a:bodyPr/>
        <a:lstStyle/>
        <a:p>
          <a:pPr>
            <a:defRPr cap="all"/>
          </a:pPr>
          <a:r>
            <a:rPr lang="en-US"/>
            <a:t>Applications: Hospital and mobile diagnosis.</a:t>
          </a:r>
        </a:p>
      </dgm:t>
    </dgm:pt>
    <dgm:pt modelId="{64E777C3-4EF9-45C0-83FC-3A51771A1011}" type="parTrans" cxnId="{3ECABCF6-7CD1-4B06-8E0B-D03DDDA658D2}">
      <dgm:prSet/>
      <dgm:spPr/>
      <dgm:t>
        <a:bodyPr/>
        <a:lstStyle/>
        <a:p>
          <a:endParaRPr lang="en-US"/>
        </a:p>
      </dgm:t>
    </dgm:pt>
    <dgm:pt modelId="{AA8F85D2-3099-4673-820D-90F815BCD647}" type="sibTrans" cxnId="{3ECABCF6-7CD1-4B06-8E0B-D03DDDA658D2}">
      <dgm:prSet/>
      <dgm:spPr/>
      <dgm:t>
        <a:bodyPr/>
        <a:lstStyle/>
        <a:p>
          <a:endParaRPr lang="en-US"/>
        </a:p>
      </dgm:t>
    </dgm:pt>
    <dgm:pt modelId="{3C9F8F7D-2CF3-4790-9877-57D20B6745C7}">
      <dgm:prSet/>
      <dgm:spPr/>
      <dgm:t>
        <a:bodyPr/>
        <a:lstStyle/>
        <a:p>
          <a:pPr>
            <a:defRPr cap="all"/>
          </a:pPr>
          <a:r>
            <a:rPr lang="en-US"/>
            <a:t>Future: Broaden disease detection, optimize for mobile, refine feature extraction.</a:t>
          </a:r>
        </a:p>
      </dgm:t>
    </dgm:pt>
    <dgm:pt modelId="{58C2D1C5-EB1F-445C-9995-556E38B31030}" type="parTrans" cxnId="{05C30878-45B9-4C67-9A3B-E0C701D65337}">
      <dgm:prSet/>
      <dgm:spPr/>
      <dgm:t>
        <a:bodyPr/>
        <a:lstStyle/>
        <a:p>
          <a:endParaRPr lang="en-US"/>
        </a:p>
      </dgm:t>
    </dgm:pt>
    <dgm:pt modelId="{633256C3-124F-41EA-9F5F-3A1B8D61E97D}" type="sibTrans" cxnId="{05C30878-45B9-4C67-9A3B-E0C701D65337}">
      <dgm:prSet/>
      <dgm:spPr/>
      <dgm:t>
        <a:bodyPr/>
        <a:lstStyle/>
        <a:p>
          <a:endParaRPr lang="en-US"/>
        </a:p>
      </dgm:t>
    </dgm:pt>
    <dgm:pt modelId="{560E4D5A-E453-4865-A0D7-2921D7928557}" type="pres">
      <dgm:prSet presAssocID="{A31B3684-ABA0-43ED-B962-36733A51C463}" presName="root" presStyleCnt="0">
        <dgm:presLayoutVars>
          <dgm:dir/>
          <dgm:resizeHandles val="exact"/>
        </dgm:presLayoutVars>
      </dgm:prSet>
      <dgm:spPr/>
    </dgm:pt>
    <dgm:pt modelId="{864CD687-687A-401A-9E89-DB1BE9E3AFCD}" type="pres">
      <dgm:prSet presAssocID="{B6354BC4-22CA-425F-BDF3-7C1A961548BB}" presName="compNode" presStyleCnt="0"/>
      <dgm:spPr/>
    </dgm:pt>
    <dgm:pt modelId="{587A761E-37EA-4876-AC05-76A58EA70AAD}" type="pres">
      <dgm:prSet presAssocID="{B6354BC4-22CA-425F-BDF3-7C1A961548BB}" presName="iconBgRect" presStyleLbl="bgShp" presStyleIdx="0" presStyleCnt="2"/>
      <dgm:spPr>
        <a:prstGeom prst="round2DiagRect">
          <a:avLst>
            <a:gd name="adj1" fmla="val 29727"/>
            <a:gd name="adj2" fmla="val 0"/>
          </a:avLst>
        </a:prstGeom>
      </dgm:spPr>
    </dgm:pt>
    <dgm:pt modelId="{8129C31D-D3FE-43A0-A2D8-54008EF20343}" type="pres">
      <dgm:prSet presAssocID="{B6354BC4-22CA-425F-BDF3-7C1A961548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62573671-419D-41BF-BB50-80B540B9C421}" type="pres">
      <dgm:prSet presAssocID="{B6354BC4-22CA-425F-BDF3-7C1A961548BB}" presName="spaceRect" presStyleCnt="0"/>
      <dgm:spPr/>
    </dgm:pt>
    <dgm:pt modelId="{402DB2EF-3ACE-49B2-8141-321A79341CFB}" type="pres">
      <dgm:prSet presAssocID="{B6354BC4-22CA-425F-BDF3-7C1A961548BB}" presName="textRect" presStyleLbl="revTx" presStyleIdx="0" presStyleCnt="2">
        <dgm:presLayoutVars>
          <dgm:chMax val="1"/>
          <dgm:chPref val="1"/>
        </dgm:presLayoutVars>
      </dgm:prSet>
      <dgm:spPr/>
    </dgm:pt>
    <dgm:pt modelId="{06B5029D-3CEF-4EF3-B1F8-861E24981C1E}" type="pres">
      <dgm:prSet presAssocID="{AA8F85D2-3099-4673-820D-90F815BCD647}" presName="sibTrans" presStyleCnt="0"/>
      <dgm:spPr/>
    </dgm:pt>
    <dgm:pt modelId="{56B53095-6EC6-4A38-BFE7-E11910695DF9}" type="pres">
      <dgm:prSet presAssocID="{3C9F8F7D-2CF3-4790-9877-57D20B6745C7}" presName="compNode" presStyleCnt="0"/>
      <dgm:spPr/>
    </dgm:pt>
    <dgm:pt modelId="{4B40D068-991D-4479-AD2C-C1B5501D77E6}" type="pres">
      <dgm:prSet presAssocID="{3C9F8F7D-2CF3-4790-9877-57D20B6745C7}" presName="iconBgRect" presStyleLbl="bgShp" presStyleIdx="1" presStyleCnt="2"/>
      <dgm:spPr>
        <a:prstGeom prst="round2DiagRect">
          <a:avLst>
            <a:gd name="adj1" fmla="val 29727"/>
            <a:gd name="adj2" fmla="val 0"/>
          </a:avLst>
        </a:prstGeom>
      </dgm:spPr>
    </dgm:pt>
    <dgm:pt modelId="{403F141D-770D-489A-9F0D-3C3557C8277F}" type="pres">
      <dgm:prSet presAssocID="{3C9F8F7D-2CF3-4790-9877-57D20B6745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F909348-DF83-45BF-B190-37E92CFBE6E5}" type="pres">
      <dgm:prSet presAssocID="{3C9F8F7D-2CF3-4790-9877-57D20B6745C7}" presName="spaceRect" presStyleCnt="0"/>
      <dgm:spPr/>
    </dgm:pt>
    <dgm:pt modelId="{747AD667-BD77-4403-BA17-86F46ACB58D7}" type="pres">
      <dgm:prSet presAssocID="{3C9F8F7D-2CF3-4790-9877-57D20B6745C7}" presName="textRect" presStyleLbl="revTx" presStyleIdx="1" presStyleCnt="2">
        <dgm:presLayoutVars>
          <dgm:chMax val="1"/>
          <dgm:chPref val="1"/>
        </dgm:presLayoutVars>
      </dgm:prSet>
      <dgm:spPr/>
    </dgm:pt>
  </dgm:ptLst>
  <dgm:cxnLst>
    <dgm:cxn modelId="{9B615907-BB35-4BAA-A59F-C13F7612F9BC}" type="presOf" srcId="{3C9F8F7D-2CF3-4790-9877-57D20B6745C7}" destId="{747AD667-BD77-4403-BA17-86F46ACB58D7}" srcOrd="0" destOrd="0" presId="urn:microsoft.com/office/officeart/2018/5/layout/IconLeafLabelList"/>
    <dgm:cxn modelId="{4B44E922-679D-49A8-AEA8-17FC4948121A}" type="presOf" srcId="{A31B3684-ABA0-43ED-B962-36733A51C463}" destId="{560E4D5A-E453-4865-A0D7-2921D7928557}" srcOrd="0" destOrd="0" presId="urn:microsoft.com/office/officeart/2018/5/layout/IconLeafLabelList"/>
    <dgm:cxn modelId="{05C30878-45B9-4C67-9A3B-E0C701D65337}" srcId="{A31B3684-ABA0-43ED-B962-36733A51C463}" destId="{3C9F8F7D-2CF3-4790-9877-57D20B6745C7}" srcOrd="1" destOrd="0" parTransId="{58C2D1C5-EB1F-445C-9995-556E38B31030}" sibTransId="{633256C3-124F-41EA-9F5F-3A1B8D61E97D}"/>
    <dgm:cxn modelId="{114C937E-452A-424D-AF7B-952FCCF3FC4C}" type="presOf" srcId="{B6354BC4-22CA-425F-BDF3-7C1A961548BB}" destId="{402DB2EF-3ACE-49B2-8141-321A79341CFB}" srcOrd="0" destOrd="0" presId="urn:microsoft.com/office/officeart/2018/5/layout/IconLeafLabelList"/>
    <dgm:cxn modelId="{3ECABCF6-7CD1-4B06-8E0B-D03DDDA658D2}" srcId="{A31B3684-ABA0-43ED-B962-36733A51C463}" destId="{B6354BC4-22CA-425F-BDF3-7C1A961548BB}" srcOrd="0" destOrd="0" parTransId="{64E777C3-4EF9-45C0-83FC-3A51771A1011}" sibTransId="{AA8F85D2-3099-4673-820D-90F815BCD647}"/>
    <dgm:cxn modelId="{E933D736-C8E2-4267-A885-4BCF82D6881B}" type="presParOf" srcId="{560E4D5A-E453-4865-A0D7-2921D7928557}" destId="{864CD687-687A-401A-9E89-DB1BE9E3AFCD}" srcOrd="0" destOrd="0" presId="urn:microsoft.com/office/officeart/2018/5/layout/IconLeafLabelList"/>
    <dgm:cxn modelId="{35F7EA20-7AB8-467D-BBB0-2F40E917122D}" type="presParOf" srcId="{864CD687-687A-401A-9E89-DB1BE9E3AFCD}" destId="{587A761E-37EA-4876-AC05-76A58EA70AAD}" srcOrd="0" destOrd="0" presId="urn:microsoft.com/office/officeart/2018/5/layout/IconLeafLabelList"/>
    <dgm:cxn modelId="{4948A99C-BFFF-4D0A-9615-A58562384C04}" type="presParOf" srcId="{864CD687-687A-401A-9E89-DB1BE9E3AFCD}" destId="{8129C31D-D3FE-43A0-A2D8-54008EF20343}" srcOrd="1" destOrd="0" presId="urn:microsoft.com/office/officeart/2018/5/layout/IconLeafLabelList"/>
    <dgm:cxn modelId="{3022DC9F-D70D-4286-8835-1D1799193F92}" type="presParOf" srcId="{864CD687-687A-401A-9E89-DB1BE9E3AFCD}" destId="{62573671-419D-41BF-BB50-80B540B9C421}" srcOrd="2" destOrd="0" presId="urn:microsoft.com/office/officeart/2018/5/layout/IconLeafLabelList"/>
    <dgm:cxn modelId="{FBE47C0C-80DE-4CC3-8840-98AF8B5E4BE3}" type="presParOf" srcId="{864CD687-687A-401A-9E89-DB1BE9E3AFCD}" destId="{402DB2EF-3ACE-49B2-8141-321A79341CFB}" srcOrd="3" destOrd="0" presId="urn:microsoft.com/office/officeart/2018/5/layout/IconLeafLabelList"/>
    <dgm:cxn modelId="{0AEA3A37-1C49-4458-BDF9-465A5DE09087}" type="presParOf" srcId="{560E4D5A-E453-4865-A0D7-2921D7928557}" destId="{06B5029D-3CEF-4EF3-B1F8-861E24981C1E}" srcOrd="1" destOrd="0" presId="urn:microsoft.com/office/officeart/2018/5/layout/IconLeafLabelList"/>
    <dgm:cxn modelId="{3C442327-7EB7-4456-8C57-1D232CD5A489}" type="presParOf" srcId="{560E4D5A-E453-4865-A0D7-2921D7928557}" destId="{56B53095-6EC6-4A38-BFE7-E11910695DF9}" srcOrd="2" destOrd="0" presId="urn:microsoft.com/office/officeart/2018/5/layout/IconLeafLabelList"/>
    <dgm:cxn modelId="{9FE4289C-81E6-4462-8885-D84B04EA7751}" type="presParOf" srcId="{56B53095-6EC6-4A38-BFE7-E11910695DF9}" destId="{4B40D068-991D-4479-AD2C-C1B5501D77E6}" srcOrd="0" destOrd="0" presId="urn:microsoft.com/office/officeart/2018/5/layout/IconLeafLabelList"/>
    <dgm:cxn modelId="{D334C775-0A67-4348-AB9E-F36A21484F8C}" type="presParOf" srcId="{56B53095-6EC6-4A38-BFE7-E11910695DF9}" destId="{403F141D-770D-489A-9F0D-3C3557C8277F}" srcOrd="1" destOrd="0" presId="urn:microsoft.com/office/officeart/2018/5/layout/IconLeafLabelList"/>
    <dgm:cxn modelId="{F8F37CE7-A3ED-417F-A618-DEB955DE9DDB}" type="presParOf" srcId="{56B53095-6EC6-4A38-BFE7-E11910695DF9}" destId="{9F909348-DF83-45BF-B190-37E92CFBE6E5}" srcOrd="2" destOrd="0" presId="urn:microsoft.com/office/officeart/2018/5/layout/IconLeafLabelList"/>
    <dgm:cxn modelId="{AE192D2A-EA7B-4091-979E-183E97F2DFEC}" type="presParOf" srcId="{56B53095-6EC6-4A38-BFE7-E11910695DF9}" destId="{747AD667-BD77-4403-BA17-86F46ACB58D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A70B4-0923-41D5-BDB5-9A60698D08CA}">
      <dsp:nvSpPr>
        <dsp:cNvPr id="0" name=""/>
        <dsp:cNvSpPr/>
      </dsp:nvSpPr>
      <dsp:spPr>
        <a:xfrm>
          <a:off x="0" y="231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5F6C90-222E-428F-A228-3C079D6CA264}">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78BCF7-7A0E-4A7C-9478-8EEAFEE2C362}">
      <dsp:nvSpPr>
        <dsp:cNvPr id="0" name=""/>
        <dsp:cNvSpPr/>
      </dsp:nvSpPr>
      <dsp:spPr>
        <a:xfrm>
          <a:off x="1357965" y="231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33450">
            <a:lnSpc>
              <a:spcPct val="100000"/>
            </a:lnSpc>
            <a:spcBef>
              <a:spcPct val="0"/>
            </a:spcBef>
            <a:spcAft>
              <a:spcPct val="35000"/>
            </a:spcAft>
            <a:buNone/>
          </a:pPr>
          <a:r>
            <a:rPr lang="en-US" sz="2100" kern="1200"/>
            <a:t>Manual X-ray analysis</a:t>
          </a:r>
        </a:p>
      </dsp:txBody>
      <dsp:txXfrm>
        <a:off x="1357965" y="2319"/>
        <a:ext cx="3325983" cy="1175727"/>
      </dsp:txXfrm>
    </dsp:sp>
    <dsp:sp modelId="{4266B64B-2D8B-4CA7-BF11-9635424EA404}">
      <dsp:nvSpPr>
        <dsp:cNvPr id="0" name=""/>
        <dsp:cNvSpPr/>
      </dsp:nvSpPr>
      <dsp:spPr>
        <a:xfrm>
          <a:off x="0" y="147197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EFEE19-5451-491B-ADB1-43F512377D0E}">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E8F303-3F92-41D4-8851-257C509645A2}">
      <dsp:nvSpPr>
        <dsp:cNvPr id="0" name=""/>
        <dsp:cNvSpPr/>
      </dsp:nvSpPr>
      <dsp:spPr>
        <a:xfrm>
          <a:off x="1357965" y="147197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33450">
            <a:lnSpc>
              <a:spcPct val="100000"/>
            </a:lnSpc>
            <a:spcBef>
              <a:spcPct val="0"/>
            </a:spcBef>
            <a:spcAft>
              <a:spcPct val="35000"/>
            </a:spcAft>
            <a:buNone/>
          </a:pPr>
          <a:r>
            <a:rPr lang="en-US" sz="2100" kern="1200"/>
            <a:t>CAD systems with basic ML</a:t>
          </a:r>
        </a:p>
      </dsp:txBody>
      <dsp:txXfrm>
        <a:off x="1357965" y="1471979"/>
        <a:ext cx="3325983" cy="1175727"/>
      </dsp:txXfrm>
    </dsp:sp>
    <dsp:sp modelId="{4C8903C7-EBF8-46D7-B2DF-452C9408C655}">
      <dsp:nvSpPr>
        <dsp:cNvPr id="0" name=""/>
        <dsp:cNvSpPr/>
      </dsp:nvSpPr>
      <dsp:spPr>
        <a:xfrm>
          <a:off x="0" y="294163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FB8668-6DF0-4550-BD99-107B0F6BC24B}">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F097B0-2BDB-4609-8C80-CAC5F2A83F04}">
      <dsp:nvSpPr>
        <dsp:cNvPr id="0" name=""/>
        <dsp:cNvSpPr/>
      </dsp:nvSpPr>
      <dsp:spPr>
        <a:xfrm>
          <a:off x="1357965" y="294163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33450">
            <a:lnSpc>
              <a:spcPct val="100000"/>
            </a:lnSpc>
            <a:spcBef>
              <a:spcPct val="0"/>
            </a:spcBef>
            <a:spcAft>
              <a:spcPct val="35000"/>
            </a:spcAft>
            <a:buNone/>
          </a:pPr>
          <a:r>
            <a:rPr lang="en-US" sz="2100" kern="1200"/>
            <a:t>CNN models like CheXNet, AG-CNN</a:t>
          </a:r>
        </a:p>
      </dsp:txBody>
      <dsp:txXfrm>
        <a:off x="1357965" y="2941639"/>
        <a:ext cx="3325983" cy="1175727"/>
      </dsp:txXfrm>
    </dsp:sp>
    <dsp:sp modelId="{DF05C6E2-02A1-4D1A-8B44-7CDCB07C5C2F}">
      <dsp:nvSpPr>
        <dsp:cNvPr id="0" name=""/>
        <dsp:cNvSpPr/>
      </dsp:nvSpPr>
      <dsp:spPr>
        <a:xfrm>
          <a:off x="0" y="441129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BFC52-8072-4317-BC41-1E2C7F8E3357}">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24DC71-EF02-493B-B0E4-F375AC999D59}">
      <dsp:nvSpPr>
        <dsp:cNvPr id="0" name=""/>
        <dsp:cNvSpPr/>
      </dsp:nvSpPr>
      <dsp:spPr>
        <a:xfrm>
          <a:off x="1357965" y="441129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33450">
            <a:lnSpc>
              <a:spcPct val="100000"/>
            </a:lnSpc>
            <a:spcBef>
              <a:spcPct val="0"/>
            </a:spcBef>
            <a:spcAft>
              <a:spcPct val="35000"/>
            </a:spcAft>
            <a:buNone/>
          </a:pPr>
          <a:r>
            <a:rPr lang="en-US" sz="2100" kern="1200"/>
            <a:t>Issues: dataset dependency, sensitivity to image quality.</a:t>
          </a:r>
        </a:p>
      </dsp:txBody>
      <dsp:txXfrm>
        <a:off x="1357965" y="4411299"/>
        <a:ext cx="3325983" cy="1175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6B5CB-77E4-4D1D-B6EC-6CB046F5B873}">
      <dsp:nvSpPr>
        <dsp:cNvPr id="0" name=""/>
        <dsp:cNvSpPr/>
      </dsp:nvSpPr>
      <dsp:spPr>
        <a:xfrm>
          <a:off x="3535007" y="2129949"/>
          <a:ext cx="782484" cy="91440"/>
        </a:xfrm>
        <a:custGeom>
          <a:avLst/>
          <a:gdLst/>
          <a:ahLst/>
          <a:cxnLst/>
          <a:rect l="0" t="0" r="0" b="0"/>
          <a:pathLst>
            <a:path>
              <a:moveTo>
                <a:pt x="0" y="45720"/>
              </a:moveTo>
              <a:lnTo>
                <a:pt x="78248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5922" y="2171603"/>
        <a:ext cx="40654" cy="8130"/>
      </dsp:txXfrm>
    </dsp:sp>
    <dsp:sp modelId="{B0AECB24-279F-4F19-8D9F-F05C41001E50}">
      <dsp:nvSpPr>
        <dsp:cNvPr id="0" name=""/>
        <dsp:cNvSpPr/>
      </dsp:nvSpPr>
      <dsp:spPr>
        <a:xfrm>
          <a:off x="1655" y="1115123"/>
          <a:ext cx="3535151" cy="212109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225" tIns="181831" rIns="173225" bIns="181831" numCol="1" spcCol="1270" anchor="ctr" anchorCtr="0">
          <a:noAutofit/>
        </a:bodyPr>
        <a:lstStyle/>
        <a:p>
          <a:pPr marL="0" lvl="0" indent="0" algn="ctr" defTabSz="1111250">
            <a:lnSpc>
              <a:spcPct val="90000"/>
            </a:lnSpc>
            <a:spcBef>
              <a:spcPct val="0"/>
            </a:spcBef>
            <a:spcAft>
              <a:spcPct val="35000"/>
            </a:spcAft>
            <a:buNone/>
          </a:pPr>
          <a:r>
            <a:rPr lang="en-US" sz="2500" kern="1200"/>
            <a:t>Problem: Lack of radiologists and manual diagnosis errors.</a:t>
          </a:r>
        </a:p>
      </dsp:txBody>
      <dsp:txXfrm>
        <a:off x="1655" y="1115123"/>
        <a:ext cx="3535151" cy="2121090"/>
      </dsp:txXfrm>
    </dsp:sp>
    <dsp:sp modelId="{B021652C-9179-491E-A441-3D943781EB96}">
      <dsp:nvSpPr>
        <dsp:cNvPr id="0" name=""/>
        <dsp:cNvSpPr/>
      </dsp:nvSpPr>
      <dsp:spPr>
        <a:xfrm>
          <a:off x="4349892" y="1115123"/>
          <a:ext cx="3535151" cy="212109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225" tIns="181831" rIns="173225" bIns="181831" numCol="1" spcCol="1270" anchor="ctr" anchorCtr="0">
          <a:noAutofit/>
        </a:bodyPr>
        <a:lstStyle/>
        <a:p>
          <a:pPr marL="0" lvl="0" indent="0" algn="ctr" defTabSz="1111250">
            <a:lnSpc>
              <a:spcPct val="90000"/>
            </a:lnSpc>
            <a:spcBef>
              <a:spcPct val="0"/>
            </a:spcBef>
            <a:spcAft>
              <a:spcPct val="35000"/>
            </a:spcAft>
            <a:buNone/>
          </a:pPr>
          <a:r>
            <a:rPr lang="en-US" sz="2500" kern="1200"/>
            <a:t>Objective: Build an AI model for fast and accurate pneumonia detection with minimal false positives.</a:t>
          </a:r>
        </a:p>
      </dsp:txBody>
      <dsp:txXfrm>
        <a:off x="4349892" y="1115123"/>
        <a:ext cx="3535151" cy="2121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78BCD-169F-4769-A8E5-2CEA0D1B12AA}">
      <dsp:nvSpPr>
        <dsp:cNvPr id="0" name=""/>
        <dsp:cNvSpPr/>
      </dsp:nvSpPr>
      <dsp:spPr>
        <a:xfrm>
          <a:off x="0" y="0"/>
          <a:ext cx="5422994" cy="5323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648D8-A2B6-409E-AF40-235739E47640}">
      <dsp:nvSpPr>
        <dsp:cNvPr id="0" name=""/>
        <dsp:cNvSpPr/>
      </dsp:nvSpPr>
      <dsp:spPr>
        <a:xfrm>
          <a:off x="161043" y="120171"/>
          <a:ext cx="292806" cy="292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BEE7C1-9B30-4AC1-A6FC-2A4E78F2516C}">
      <dsp:nvSpPr>
        <dsp:cNvPr id="0" name=""/>
        <dsp:cNvSpPr/>
      </dsp:nvSpPr>
      <dsp:spPr>
        <a:xfrm>
          <a:off x="614893" y="386"/>
          <a:ext cx="4808100" cy="532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43" tIns="56343" rIns="56343" bIns="56343" numCol="1" spcCol="1270" anchor="ctr" anchorCtr="0">
          <a:noAutofit/>
        </a:bodyPr>
        <a:lstStyle/>
        <a:p>
          <a:pPr marL="0" lvl="0" indent="0" algn="l" defTabSz="666750">
            <a:lnSpc>
              <a:spcPct val="90000"/>
            </a:lnSpc>
            <a:spcBef>
              <a:spcPct val="0"/>
            </a:spcBef>
            <a:spcAft>
              <a:spcPct val="35000"/>
            </a:spcAft>
            <a:buNone/>
          </a:pPr>
          <a:r>
            <a:rPr lang="en-US" sz="1500" b="0" i="0" kern="1200" baseline="0"/>
            <a:t>Collected chest X-ray images (Normal and Pneumonia).</a:t>
          </a:r>
          <a:endParaRPr lang="en-US" sz="1500" kern="1200"/>
        </a:p>
      </dsp:txBody>
      <dsp:txXfrm>
        <a:off x="614893" y="386"/>
        <a:ext cx="4808100" cy="532375"/>
      </dsp:txXfrm>
    </dsp:sp>
    <dsp:sp modelId="{ABA60BCB-5BF4-4189-A072-D7BBABE4B197}">
      <dsp:nvSpPr>
        <dsp:cNvPr id="0" name=""/>
        <dsp:cNvSpPr/>
      </dsp:nvSpPr>
      <dsp:spPr>
        <a:xfrm>
          <a:off x="0" y="665855"/>
          <a:ext cx="5422994" cy="5323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1728F-B446-4CBF-81B0-1C488E6A6FFC}">
      <dsp:nvSpPr>
        <dsp:cNvPr id="0" name=""/>
        <dsp:cNvSpPr/>
      </dsp:nvSpPr>
      <dsp:spPr>
        <a:xfrm>
          <a:off x="161043" y="785640"/>
          <a:ext cx="292806" cy="292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45125D-2E68-4FA4-9373-9D17AD6EA0FD}">
      <dsp:nvSpPr>
        <dsp:cNvPr id="0" name=""/>
        <dsp:cNvSpPr/>
      </dsp:nvSpPr>
      <dsp:spPr>
        <a:xfrm>
          <a:off x="614893" y="665855"/>
          <a:ext cx="4808100" cy="532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43" tIns="56343" rIns="56343" bIns="56343" numCol="1" spcCol="1270" anchor="ctr" anchorCtr="0">
          <a:noAutofit/>
        </a:bodyPr>
        <a:lstStyle/>
        <a:p>
          <a:pPr marL="0" lvl="0" indent="0" algn="l" defTabSz="666750">
            <a:lnSpc>
              <a:spcPct val="90000"/>
            </a:lnSpc>
            <a:spcBef>
              <a:spcPct val="0"/>
            </a:spcBef>
            <a:spcAft>
              <a:spcPct val="35000"/>
            </a:spcAft>
            <a:buNone/>
          </a:pPr>
          <a:r>
            <a:rPr lang="en-US" sz="1500" b="0" i="0" kern="1200" baseline="0"/>
            <a:t>Preprocessed images: resized to 224×224 pixels, normalized.</a:t>
          </a:r>
          <a:endParaRPr lang="en-US" sz="1500" kern="1200"/>
        </a:p>
      </dsp:txBody>
      <dsp:txXfrm>
        <a:off x="614893" y="665855"/>
        <a:ext cx="4808100" cy="532375"/>
      </dsp:txXfrm>
    </dsp:sp>
    <dsp:sp modelId="{E429A5F3-43F3-47C2-B165-B2DCA3D1217A}">
      <dsp:nvSpPr>
        <dsp:cNvPr id="0" name=""/>
        <dsp:cNvSpPr/>
      </dsp:nvSpPr>
      <dsp:spPr>
        <a:xfrm>
          <a:off x="0" y="1331324"/>
          <a:ext cx="5422994" cy="5323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ED157F-6564-4A3A-B664-CD63071B195F}">
      <dsp:nvSpPr>
        <dsp:cNvPr id="0" name=""/>
        <dsp:cNvSpPr/>
      </dsp:nvSpPr>
      <dsp:spPr>
        <a:xfrm>
          <a:off x="161043" y="1451109"/>
          <a:ext cx="292806" cy="292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F5F12D-DD42-41C9-B5B2-7E8AFAFF95E4}">
      <dsp:nvSpPr>
        <dsp:cNvPr id="0" name=""/>
        <dsp:cNvSpPr/>
      </dsp:nvSpPr>
      <dsp:spPr>
        <a:xfrm>
          <a:off x="614893" y="1331324"/>
          <a:ext cx="4808100" cy="532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43" tIns="56343" rIns="56343" bIns="56343"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Built a custom lightweight CNN model.</a:t>
          </a:r>
          <a:endParaRPr lang="en-US" sz="1500" kern="1200" dirty="0"/>
        </a:p>
      </dsp:txBody>
      <dsp:txXfrm>
        <a:off x="614893" y="1331324"/>
        <a:ext cx="4808100" cy="532375"/>
      </dsp:txXfrm>
    </dsp:sp>
    <dsp:sp modelId="{0B6F4429-BA8E-46C6-A5CB-1023E87D70EB}">
      <dsp:nvSpPr>
        <dsp:cNvPr id="0" name=""/>
        <dsp:cNvSpPr/>
      </dsp:nvSpPr>
      <dsp:spPr>
        <a:xfrm>
          <a:off x="0" y="1996793"/>
          <a:ext cx="5422994" cy="5323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5EC476-EED2-4CA1-B872-C48935DC9EAA}">
      <dsp:nvSpPr>
        <dsp:cNvPr id="0" name=""/>
        <dsp:cNvSpPr/>
      </dsp:nvSpPr>
      <dsp:spPr>
        <a:xfrm>
          <a:off x="161043" y="2116578"/>
          <a:ext cx="292806" cy="2928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EED1F7-CC70-4EFA-84CA-533B0FD085C8}">
      <dsp:nvSpPr>
        <dsp:cNvPr id="0" name=""/>
        <dsp:cNvSpPr/>
      </dsp:nvSpPr>
      <dsp:spPr>
        <a:xfrm>
          <a:off x="614893" y="1996793"/>
          <a:ext cx="4808100" cy="532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43" tIns="56343" rIns="56343" bIns="56343"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Trained model with optimized hyperparameters. Implements VGG16 transfer learning characteristics.</a:t>
          </a:r>
          <a:endParaRPr lang="en-US" sz="1500" kern="1200" dirty="0"/>
        </a:p>
      </dsp:txBody>
      <dsp:txXfrm>
        <a:off x="614893" y="1996793"/>
        <a:ext cx="4808100" cy="532375"/>
      </dsp:txXfrm>
    </dsp:sp>
    <dsp:sp modelId="{A2F0159A-5A7C-426F-9835-6D0B9D6C5539}">
      <dsp:nvSpPr>
        <dsp:cNvPr id="0" name=""/>
        <dsp:cNvSpPr/>
      </dsp:nvSpPr>
      <dsp:spPr>
        <a:xfrm>
          <a:off x="0" y="2662262"/>
          <a:ext cx="5422994" cy="5323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A9C9E8-DBD0-4EB7-94A8-DD466409A971}">
      <dsp:nvSpPr>
        <dsp:cNvPr id="0" name=""/>
        <dsp:cNvSpPr/>
      </dsp:nvSpPr>
      <dsp:spPr>
        <a:xfrm>
          <a:off x="161043" y="2782047"/>
          <a:ext cx="292806" cy="2928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3D2432-EDEE-4820-9CD0-B2E93D7FA56E}">
      <dsp:nvSpPr>
        <dsp:cNvPr id="0" name=""/>
        <dsp:cNvSpPr/>
      </dsp:nvSpPr>
      <dsp:spPr>
        <a:xfrm>
          <a:off x="614893" y="2662262"/>
          <a:ext cx="4808100" cy="532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43" tIns="56343" rIns="56343" bIns="56343" numCol="1" spcCol="1270" anchor="ctr" anchorCtr="0">
          <a:noAutofit/>
        </a:bodyPr>
        <a:lstStyle/>
        <a:p>
          <a:pPr marL="0" lvl="0" indent="0" algn="l" defTabSz="666750">
            <a:lnSpc>
              <a:spcPct val="90000"/>
            </a:lnSpc>
            <a:spcBef>
              <a:spcPct val="0"/>
            </a:spcBef>
            <a:spcAft>
              <a:spcPct val="35000"/>
            </a:spcAft>
            <a:buNone/>
          </a:pPr>
          <a:r>
            <a:rPr lang="en-US" sz="1500" b="0" i="0" kern="1200" baseline="0"/>
            <a:t>Evaluated using accuracy, F1-score, and confusion matrix.</a:t>
          </a:r>
          <a:endParaRPr lang="en-US" sz="1500" kern="1200"/>
        </a:p>
      </dsp:txBody>
      <dsp:txXfrm>
        <a:off x="614893" y="2662262"/>
        <a:ext cx="4808100" cy="532375"/>
      </dsp:txXfrm>
    </dsp:sp>
    <dsp:sp modelId="{876F5003-FD1C-4D71-BD0E-887C1F4B604A}">
      <dsp:nvSpPr>
        <dsp:cNvPr id="0" name=""/>
        <dsp:cNvSpPr/>
      </dsp:nvSpPr>
      <dsp:spPr>
        <a:xfrm>
          <a:off x="0" y="3327731"/>
          <a:ext cx="5422994" cy="5323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F969B-E14C-458D-A83F-1E1E7FFDD5EE}">
      <dsp:nvSpPr>
        <dsp:cNvPr id="0" name=""/>
        <dsp:cNvSpPr/>
      </dsp:nvSpPr>
      <dsp:spPr>
        <a:xfrm>
          <a:off x="161043" y="3447516"/>
          <a:ext cx="292806" cy="2928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3D7705-A95A-4B3E-8249-0AF5D65B765C}">
      <dsp:nvSpPr>
        <dsp:cNvPr id="0" name=""/>
        <dsp:cNvSpPr/>
      </dsp:nvSpPr>
      <dsp:spPr>
        <a:xfrm>
          <a:off x="614893" y="3327731"/>
          <a:ext cx="4808100" cy="532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43" tIns="56343" rIns="56343" bIns="56343" numCol="1" spcCol="1270" anchor="ctr" anchorCtr="0">
          <a:noAutofit/>
        </a:bodyPr>
        <a:lstStyle/>
        <a:p>
          <a:pPr marL="0" lvl="0" indent="0" algn="l" defTabSz="666750">
            <a:lnSpc>
              <a:spcPct val="90000"/>
            </a:lnSpc>
            <a:spcBef>
              <a:spcPct val="0"/>
            </a:spcBef>
            <a:spcAft>
              <a:spcPct val="35000"/>
            </a:spcAft>
            <a:buNone/>
          </a:pPr>
          <a:r>
            <a:rPr lang="en-US" sz="1500" b="0" i="0" kern="1200" baseline="0"/>
            <a:t>Deployed model using Streamlit for real-time predictions.</a:t>
          </a:r>
          <a:endParaRPr lang="en-US" sz="1500" kern="1200"/>
        </a:p>
      </dsp:txBody>
      <dsp:txXfrm>
        <a:off x="614893" y="3327731"/>
        <a:ext cx="4808100" cy="532375"/>
      </dsp:txXfrm>
    </dsp:sp>
    <dsp:sp modelId="{73A822A0-5C77-45AA-8042-78C88FF4CB95}">
      <dsp:nvSpPr>
        <dsp:cNvPr id="0" name=""/>
        <dsp:cNvSpPr/>
      </dsp:nvSpPr>
      <dsp:spPr>
        <a:xfrm>
          <a:off x="0" y="3993201"/>
          <a:ext cx="5422994" cy="5323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265C0-9186-4DA8-BDE5-98AF5A304838}">
      <dsp:nvSpPr>
        <dsp:cNvPr id="0" name=""/>
        <dsp:cNvSpPr/>
      </dsp:nvSpPr>
      <dsp:spPr>
        <a:xfrm>
          <a:off x="161043" y="4112985"/>
          <a:ext cx="292806" cy="29280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8182D7-0E60-4A60-9653-A4152AF2CD41}">
      <dsp:nvSpPr>
        <dsp:cNvPr id="0" name=""/>
        <dsp:cNvSpPr/>
      </dsp:nvSpPr>
      <dsp:spPr>
        <a:xfrm>
          <a:off x="614893" y="3993201"/>
          <a:ext cx="4808100" cy="532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43" tIns="56343" rIns="56343" bIns="56343"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Designed simple web interface for easy user interaction.</a:t>
          </a:r>
          <a:endParaRPr lang="en-US" sz="1500" kern="1200" dirty="0"/>
        </a:p>
      </dsp:txBody>
      <dsp:txXfrm>
        <a:off x="614893" y="3993201"/>
        <a:ext cx="4808100" cy="5323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EF96D-4D4B-4966-87BE-328442BE7C85}">
      <dsp:nvSpPr>
        <dsp:cNvPr id="0" name=""/>
        <dsp:cNvSpPr/>
      </dsp:nvSpPr>
      <dsp:spPr>
        <a:xfrm>
          <a:off x="0" y="32840"/>
          <a:ext cx="3146756" cy="675327"/>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Conducted literature review</a:t>
          </a:r>
        </a:p>
      </dsp:txBody>
      <dsp:txXfrm>
        <a:off x="32967" y="65807"/>
        <a:ext cx="3080822" cy="609393"/>
      </dsp:txXfrm>
    </dsp:sp>
    <dsp:sp modelId="{D7DBA196-846E-4E50-AF6F-92F59D34ECFF}">
      <dsp:nvSpPr>
        <dsp:cNvPr id="0" name=""/>
        <dsp:cNvSpPr/>
      </dsp:nvSpPr>
      <dsp:spPr>
        <a:xfrm>
          <a:off x="0" y="757128"/>
          <a:ext cx="3146756" cy="675327"/>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Collected and preprocessed data</a:t>
          </a:r>
        </a:p>
      </dsp:txBody>
      <dsp:txXfrm>
        <a:off x="32967" y="790095"/>
        <a:ext cx="3080822" cy="609393"/>
      </dsp:txXfrm>
    </dsp:sp>
    <dsp:sp modelId="{78BF269D-781B-4EB5-A031-D5F4E6E0BEB4}">
      <dsp:nvSpPr>
        <dsp:cNvPr id="0" name=""/>
        <dsp:cNvSpPr/>
      </dsp:nvSpPr>
      <dsp:spPr>
        <a:xfrm>
          <a:off x="0" y="1481416"/>
          <a:ext cx="3146756" cy="675327"/>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Built and trained CNN model</a:t>
          </a:r>
        </a:p>
      </dsp:txBody>
      <dsp:txXfrm>
        <a:off x="32967" y="1514383"/>
        <a:ext cx="3080822" cy="609393"/>
      </dsp:txXfrm>
    </dsp:sp>
    <dsp:sp modelId="{CA981345-C677-44DB-98D3-B0BFFA56BF46}">
      <dsp:nvSpPr>
        <dsp:cNvPr id="0" name=""/>
        <dsp:cNvSpPr/>
      </dsp:nvSpPr>
      <dsp:spPr>
        <a:xfrm>
          <a:off x="0" y="2205703"/>
          <a:ext cx="3146756" cy="675327"/>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Evaluated with accuracy, precision, recall, F1-score.</a:t>
          </a:r>
        </a:p>
      </dsp:txBody>
      <dsp:txXfrm>
        <a:off x="32967" y="2238670"/>
        <a:ext cx="3080822" cy="609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45E7-DBCF-4B5C-A442-E56EAE9D287F}">
      <dsp:nvSpPr>
        <dsp:cNvPr id="0" name=""/>
        <dsp:cNvSpPr/>
      </dsp:nvSpPr>
      <dsp:spPr>
        <a:xfrm>
          <a:off x="0" y="0"/>
          <a:ext cx="2129603" cy="1211337"/>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detection accuracy</a:t>
          </a:r>
        </a:p>
      </dsp:txBody>
      <dsp:txXfrm>
        <a:off x="26168" y="26168"/>
        <a:ext cx="841097" cy="1159001"/>
      </dsp:txXfrm>
    </dsp:sp>
    <dsp:sp modelId="{E753546A-91F6-46AE-A608-AF88E3B8EA42}">
      <dsp:nvSpPr>
        <dsp:cNvPr id="0" name=""/>
        <dsp:cNvSpPr/>
      </dsp:nvSpPr>
      <dsp:spPr>
        <a:xfrm>
          <a:off x="187906" y="1413227"/>
          <a:ext cx="2129603" cy="1211337"/>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Enhanced performance with segmentation</a:t>
          </a:r>
        </a:p>
      </dsp:txBody>
      <dsp:txXfrm>
        <a:off x="221715" y="1447036"/>
        <a:ext cx="1086709" cy="1143719"/>
      </dsp:txXfrm>
    </dsp:sp>
    <dsp:sp modelId="{2AB6E084-7D56-48EE-B508-3196621D98CD}">
      <dsp:nvSpPr>
        <dsp:cNvPr id="0" name=""/>
        <dsp:cNvSpPr/>
      </dsp:nvSpPr>
      <dsp:spPr>
        <a:xfrm>
          <a:off x="375812" y="2826454"/>
          <a:ext cx="2129603" cy="1211337"/>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Metrics aligned with research benchmarks.</a:t>
          </a:r>
        </a:p>
      </dsp:txBody>
      <dsp:txXfrm>
        <a:off x="409621" y="2860263"/>
        <a:ext cx="1086709" cy="1143719"/>
      </dsp:txXfrm>
    </dsp:sp>
    <dsp:sp modelId="{59891904-4642-4248-8F4C-92224A03AC84}">
      <dsp:nvSpPr>
        <dsp:cNvPr id="0" name=""/>
        <dsp:cNvSpPr/>
      </dsp:nvSpPr>
      <dsp:spPr>
        <a:xfrm>
          <a:off x="1342234" y="918597"/>
          <a:ext cx="787369" cy="78736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1519392" y="918597"/>
        <a:ext cx="433053" cy="592495"/>
      </dsp:txXfrm>
    </dsp:sp>
    <dsp:sp modelId="{FB28C9FD-DADB-4057-A501-BBDD878D354A}">
      <dsp:nvSpPr>
        <dsp:cNvPr id="0" name=""/>
        <dsp:cNvSpPr/>
      </dsp:nvSpPr>
      <dsp:spPr>
        <a:xfrm>
          <a:off x="1530140" y="2323749"/>
          <a:ext cx="787369" cy="78736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1707298" y="2323749"/>
        <a:ext cx="433053" cy="5924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A761E-37EA-4876-AC05-76A58EA70AAD}">
      <dsp:nvSpPr>
        <dsp:cNvPr id="0" name=""/>
        <dsp:cNvSpPr/>
      </dsp:nvSpPr>
      <dsp:spPr>
        <a:xfrm>
          <a:off x="730349" y="375668"/>
          <a:ext cx="2196000" cy="2196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29C31D-D3FE-43A0-A2D8-54008EF20343}">
      <dsp:nvSpPr>
        <dsp:cNvPr id="0" name=""/>
        <dsp:cNvSpPr/>
      </dsp:nvSpPr>
      <dsp:spPr>
        <a:xfrm>
          <a:off x="1198349"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2DB2EF-3ACE-49B2-8141-321A79341CFB}">
      <dsp:nvSpPr>
        <dsp:cNvPr id="0" name=""/>
        <dsp:cNvSpPr/>
      </dsp:nvSpPr>
      <dsp:spPr>
        <a:xfrm>
          <a:off x="28349"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Applications: Hospital and mobile diagnosis.</a:t>
          </a:r>
        </a:p>
      </dsp:txBody>
      <dsp:txXfrm>
        <a:off x="28349" y="3255669"/>
        <a:ext cx="3600000" cy="720000"/>
      </dsp:txXfrm>
    </dsp:sp>
    <dsp:sp modelId="{4B40D068-991D-4479-AD2C-C1B5501D77E6}">
      <dsp:nvSpPr>
        <dsp:cNvPr id="0" name=""/>
        <dsp:cNvSpPr/>
      </dsp:nvSpPr>
      <dsp:spPr>
        <a:xfrm>
          <a:off x="4960350" y="375668"/>
          <a:ext cx="2196000" cy="2196000"/>
        </a:xfrm>
        <a:prstGeom prst="round2DiagRect">
          <a:avLst>
            <a:gd name="adj1" fmla="val 29727"/>
            <a:gd name="adj2" fmla="val 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dsp:style>
    </dsp:sp>
    <dsp:sp modelId="{403F141D-770D-489A-9F0D-3C3557C8277F}">
      <dsp:nvSpPr>
        <dsp:cNvPr id="0" name=""/>
        <dsp:cNvSpPr/>
      </dsp:nvSpPr>
      <dsp:spPr>
        <a:xfrm>
          <a:off x="542835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7AD667-BD77-4403-BA17-86F46ACB58D7}">
      <dsp:nvSpPr>
        <dsp:cNvPr id="0" name=""/>
        <dsp:cNvSpPr/>
      </dsp:nvSpPr>
      <dsp:spPr>
        <a:xfrm>
          <a:off x="425835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Future: Broaden disease detection, optimize for mobile, refine feature extraction.</a:t>
          </a:r>
        </a:p>
      </dsp:txBody>
      <dsp:txXfrm>
        <a:off x="425835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3698B-7107-4819-86B2-4B6F1E8B03FB}" type="datetimeFigureOut">
              <a:rPr lang="en-US" smtClean="0"/>
              <a:t>4/27/2025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BB2B7-55B9-47DF-ACEB-87B35A3B6241}" type="slidenum">
              <a:rPr lang="en-US" smtClean="0"/>
              <a:t>‹#›</a:t>
            </a:fld>
            <a:endParaRPr lang="en-US"/>
          </a:p>
        </p:txBody>
      </p:sp>
    </p:spTree>
    <p:extLst>
      <p:ext uri="{BB962C8B-B14F-4D97-AF65-F5344CB8AC3E}">
        <p14:creationId xmlns:p14="http://schemas.microsoft.com/office/powerpoint/2010/main" val="50236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B2B7-55B9-47DF-ACEB-87B35A3B6241}" type="slidenum">
              <a:rPr lang="en-US" smtClean="0"/>
              <a:t>1</a:t>
            </a:fld>
            <a:endParaRPr lang="en-US"/>
          </a:p>
        </p:txBody>
      </p:sp>
    </p:spTree>
    <p:extLst>
      <p:ext uri="{BB962C8B-B14F-4D97-AF65-F5344CB8AC3E}">
        <p14:creationId xmlns:p14="http://schemas.microsoft.com/office/powerpoint/2010/main" val="3760789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B2B7-55B9-47DF-ACEB-87B35A3B6241}" type="slidenum">
              <a:rPr lang="en-US" smtClean="0"/>
              <a:t>6</a:t>
            </a:fld>
            <a:endParaRPr lang="en-US"/>
          </a:p>
        </p:txBody>
      </p:sp>
    </p:spTree>
    <p:extLst>
      <p:ext uri="{BB962C8B-B14F-4D97-AF65-F5344CB8AC3E}">
        <p14:creationId xmlns:p14="http://schemas.microsoft.com/office/powerpoint/2010/main" val="3404955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BB2B7-55B9-47DF-ACEB-87B35A3B6241}" type="slidenum">
              <a:rPr lang="en-US" smtClean="0"/>
              <a:t>9</a:t>
            </a:fld>
            <a:endParaRPr lang="en-US"/>
          </a:p>
        </p:txBody>
      </p:sp>
    </p:spTree>
    <p:extLst>
      <p:ext uri="{BB962C8B-B14F-4D97-AF65-F5344CB8AC3E}">
        <p14:creationId xmlns:p14="http://schemas.microsoft.com/office/powerpoint/2010/main" val="54769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Data" Target="../diagrams/data4.xml"/><Relationship Id="rId11" Type="http://schemas.openxmlformats.org/officeDocument/2006/relationships/image" Target="../media/image2.png"/><Relationship Id="rId5" Type="http://schemas.openxmlformats.org/officeDocument/2006/relationships/image" Target="../media/image29.png"/><Relationship Id="rId10" Type="http://schemas.microsoft.com/office/2007/relationships/diagramDrawing" Target="../diagrams/drawing4.xml"/><Relationship Id="rId4" Type="http://schemas.openxmlformats.org/officeDocument/2006/relationships/image" Target="../media/image28.pn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2.jpg"/><Relationship Id="rId12" Type="http://schemas.microsoft.com/office/2007/relationships/diagramDrawing" Target="../diagrams/drawing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1.jpg"/><Relationship Id="rId11" Type="http://schemas.openxmlformats.org/officeDocument/2006/relationships/diagramColors" Target="../diagrams/colors5.xml"/><Relationship Id="rId5" Type="http://schemas.openxmlformats.org/officeDocument/2006/relationships/image" Target="../media/image30.jpg"/><Relationship Id="rId10" Type="http://schemas.openxmlformats.org/officeDocument/2006/relationships/diagramQuickStyle" Target="../diagrams/quickStyle5.xml"/><Relationship Id="rId4" Type="http://schemas.openxmlformats.org/officeDocument/2006/relationships/notesSlide" Target="../notesSlides/notesSlide3.xml"/><Relationship Id="rId9"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alyzing medical x-ray results">
            <a:extLst>
              <a:ext uri="{FF2B5EF4-FFF2-40B4-BE49-F238E27FC236}">
                <a16:creationId xmlns:a16="http://schemas.microsoft.com/office/drawing/2014/main" id="{636FD8AF-D19A-0811-090C-178EB5907606}"/>
              </a:ext>
            </a:extLst>
          </p:cNvPr>
          <p:cNvPicPr>
            <a:picLocks noChangeAspect="1"/>
          </p:cNvPicPr>
          <p:nvPr/>
        </p:nvPicPr>
        <p:blipFill>
          <a:blip r:embed="rId5">
            <a:alphaModFix amt="50000"/>
          </a:blip>
          <a:srcRect l="11022" r="-1" b="-1"/>
          <a:stretch/>
        </p:blipFill>
        <p:spPr>
          <a:xfrm>
            <a:off x="20" y="10"/>
            <a:ext cx="9141693" cy="6857990"/>
          </a:xfrm>
          <a:prstGeom prst="rect">
            <a:avLst/>
          </a:prstGeom>
        </p:spPr>
      </p:pic>
      <p:sp>
        <p:nvSpPr>
          <p:cNvPr id="2" name="Title 1">
            <a:extLst>
              <a:ext uri="{FF2B5EF4-FFF2-40B4-BE49-F238E27FC236}">
                <a16:creationId xmlns:a16="http://schemas.microsoft.com/office/drawing/2014/main" id="{09DFD53A-E4AC-0409-59F9-BD7D95C56791}"/>
              </a:ext>
            </a:extLst>
          </p:cNvPr>
          <p:cNvSpPr>
            <a:spLocks noGrp="1"/>
          </p:cNvSpPr>
          <p:nvPr>
            <p:ph type="ctrTitle"/>
          </p:nvPr>
        </p:nvSpPr>
        <p:spPr>
          <a:xfrm>
            <a:off x="1145286" y="1124712"/>
            <a:ext cx="6858000" cy="3063240"/>
          </a:xfrm>
        </p:spPr>
        <p:txBody>
          <a:bodyPr>
            <a:normAutofit/>
          </a:bodyPr>
          <a:lstStyle/>
          <a:p>
            <a:pPr>
              <a:lnSpc>
                <a:spcPct val="90000"/>
              </a:lnSpc>
            </a:pPr>
            <a:r>
              <a:rPr lang="en-US" sz="4000" b="0">
                <a:solidFill>
                  <a:schemeClr val="bg1"/>
                </a:solidFill>
                <a:effectLst/>
                <a:latin typeface="Courier New" panose="02070309020205020404" pitchFamily="49" charset="0"/>
              </a:rPr>
              <a:t>DEEP LEARNING FOR MEDICAL IMAGE DIAGNOSIS</a:t>
            </a:r>
            <a:br>
              <a:rPr lang="en-US" sz="4000" b="0">
                <a:solidFill>
                  <a:schemeClr val="bg1"/>
                </a:solidFill>
                <a:effectLst/>
                <a:latin typeface="Courier New" panose="02070309020205020404" pitchFamily="49" charset="0"/>
              </a:rPr>
            </a:br>
            <a:br>
              <a:rPr lang="en-US" sz="4000" b="0">
                <a:solidFill>
                  <a:schemeClr val="bg1"/>
                </a:solidFill>
                <a:effectLst/>
                <a:latin typeface="Courier New" panose="02070309020205020404" pitchFamily="49" charset="0"/>
              </a:rPr>
            </a:br>
            <a:endParaRPr lang="en-US" sz="4000">
              <a:solidFill>
                <a:schemeClr val="bg1"/>
              </a:solidFill>
            </a:endParaRPr>
          </a:p>
        </p:txBody>
      </p:sp>
      <p:sp>
        <p:nvSpPr>
          <p:cNvPr id="3" name="Subtitle 2">
            <a:extLst>
              <a:ext uri="{FF2B5EF4-FFF2-40B4-BE49-F238E27FC236}">
                <a16:creationId xmlns:a16="http://schemas.microsoft.com/office/drawing/2014/main" id="{B829F09F-5852-24E6-6F37-BA36505546E6}"/>
              </a:ext>
            </a:extLst>
          </p:cNvPr>
          <p:cNvSpPr>
            <a:spLocks noGrp="1"/>
          </p:cNvSpPr>
          <p:nvPr>
            <p:ph type="subTitle" idx="1"/>
          </p:nvPr>
        </p:nvSpPr>
        <p:spPr>
          <a:xfrm>
            <a:off x="2883219" y="4295135"/>
            <a:ext cx="3182692" cy="1227520"/>
          </a:xfrm>
        </p:spPr>
        <p:txBody>
          <a:bodyPr>
            <a:noAutofit/>
          </a:bodyPr>
          <a:lstStyle/>
          <a:p>
            <a:pPr marL="0" marR="0">
              <a:lnSpc>
                <a:spcPct val="90000"/>
              </a:lnSpc>
              <a:spcAft>
                <a:spcPts val="800"/>
              </a:spcAft>
              <a:buNone/>
            </a:pPr>
            <a:br>
              <a:rPr lang="en-US" sz="1300" b="1" dirty="0">
                <a:solidFill>
                  <a:schemeClr val="bg1"/>
                </a:solidFill>
                <a:effectLst/>
                <a:latin typeface="Courier New" panose="02070309020205020404" pitchFamily="49" charset="0"/>
              </a:rPr>
            </a:br>
            <a:r>
              <a:rPr lang="en-US"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Group Name: The Deep Learning Friends</a:t>
            </a:r>
            <a:br>
              <a:rPr lang="en-US"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en-US"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Team Members:</a:t>
            </a:r>
          </a:p>
          <a:p>
            <a:pPr marL="342900" marR="0" lvl="0" indent="-342900">
              <a:lnSpc>
                <a:spcPct val="90000"/>
              </a:lnSpc>
              <a:spcAft>
                <a:spcPts val="800"/>
              </a:spcAft>
              <a:buFont typeface="+mj-lt"/>
              <a:buAutoNum type="arabicPeriod"/>
              <a:tabLst>
                <a:tab pos="457200" algn="l"/>
              </a:tabLst>
            </a:pPr>
            <a:r>
              <a:rPr lang="en-US"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Sai Sravani Madabhushi</a:t>
            </a:r>
          </a:p>
          <a:p>
            <a:pPr marL="342900" marR="0" lvl="0" indent="-342900">
              <a:lnSpc>
                <a:spcPct val="90000"/>
              </a:lnSpc>
              <a:spcAft>
                <a:spcPts val="800"/>
              </a:spcAft>
              <a:buFont typeface="+mj-lt"/>
              <a:buAutoNum type="arabicPeriod"/>
              <a:tabLst>
                <a:tab pos="457200" algn="l"/>
              </a:tabLst>
            </a:pPr>
            <a:r>
              <a:rPr lang="en-US"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Vishanth Raj Chowhan </a:t>
            </a:r>
            <a:r>
              <a:rPr lang="en-US" sz="13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Lavudya</a:t>
            </a:r>
            <a:endParaRPr lang="en-US"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Font typeface="+mj-lt"/>
              <a:buAutoNum type="arabicPeriod"/>
              <a:tabLst>
                <a:tab pos="457200" algn="l"/>
              </a:tabLst>
            </a:pPr>
            <a:r>
              <a:rPr lang="en-US"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Surya Shashank Pappu</a:t>
            </a:r>
          </a:p>
        </p:txBody>
      </p:sp>
      <p:sp>
        <p:nvSpPr>
          <p:cNvPr id="18" name="sketchy line">
            <a:extLst>
              <a:ext uri="{FF2B5EF4-FFF2-40B4-BE49-F238E27FC236}">
                <a16:creationId xmlns:a16="http://schemas.microsoft.com/office/drawing/2014/main" id="{DEF0EFD6-A3C2-4C94-A80A-BA9709D99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4368623"/>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28650" y="720953"/>
            <a:ext cx="7886700" cy="5416094"/>
          </a:xfrm>
          <a:custGeom>
            <a:avLst/>
            <a:gdLst>
              <a:gd name="connsiteX0" fmla="*/ 0 w 7886700"/>
              <a:gd name="connsiteY0" fmla="*/ 0 h 5416094"/>
              <a:gd name="connsiteX1" fmla="*/ 578358 w 7886700"/>
              <a:gd name="connsiteY1" fmla="*/ 0 h 5416094"/>
              <a:gd name="connsiteX2" fmla="*/ 998982 w 7886700"/>
              <a:gd name="connsiteY2" fmla="*/ 0 h 5416094"/>
              <a:gd name="connsiteX3" fmla="*/ 1813941 w 7886700"/>
              <a:gd name="connsiteY3" fmla="*/ 0 h 5416094"/>
              <a:gd name="connsiteX4" fmla="*/ 2392299 w 7886700"/>
              <a:gd name="connsiteY4" fmla="*/ 0 h 5416094"/>
              <a:gd name="connsiteX5" fmla="*/ 2970657 w 7886700"/>
              <a:gd name="connsiteY5" fmla="*/ 0 h 5416094"/>
              <a:gd name="connsiteX6" fmla="*/ 3785616 w 7886700"/>
              <a:gd name="connsiteY6" fmla="*/ 0 h 5416094"/>
              <a:gd name="connsiteX7" fmla="*/ 4285107 w 7886700"/>
              <a:gd name="connsiteY7" fmla="*/ 0 h 5416094"/>
              <a:gd name="connsiteX8" fmla="*/ 5100066 w 7886700"/>
              <a:gd name="connsiteY8" fmla="*/ 0 h 5416094"/>
              <a:gd name="connsiteX9" fmla="*/ 5915025 w 7886700"/>
              <a:gd name="connsiteY9" fmla="*/ 0 h 5416094"/>
              <a:gd name="connsiteX10" fmla="*/ 6572250 w 7886700"/>
              <a:gd name="connsiteY10" fmla="*/ 0 h 5416094"/>
              <a:gd name="connsiteX11" fmla="*/ 7886700 w 7886700"/>
              <a:gd name="connsiteY11" fmla="*/ 0 h 5416094"/>
              <a:gd name="connsiteX12" fmla="*/ 7886700 w 7886700"/>
              <a:gd name="connsiteY12" fmla="*/ 622851 h 5416094"/>
              <a:gd name="connsiteX13" fmla="*/ 7886700 w 7886700"/>
              <a:gd name="connsiteY13" fmla="*/ 1137380 h 5416094"/>
              <a:gd name="connsiteX14" fmla="*/ 7886700 w 7886700"/>
              <a:gd name="connsiteY14" fmla="*/ 1814391 h 5416094"/>
              <a:gd name="connsiteX15" fmla="*/ 7886700 w 7886700"/>
              <a:gd name="connsiteY15" fmla="*/ 2491403 h 5416094"/>
              <a:gd name="connsiteX16" fmla="*/ 7886700 w 7886700"/>
              <a:gd name="connsiteY16" fmla="*/ 3168415 h 5416094"/>
              <a:gd name="connsiteX17" fmla="*/ 7886700 w 7886700"/>
              <a:gd name="connsiteY17" fmla="*/ 3899588 h 5416094"/>
              <a:gd name="connsiteX18" fmla="*/ 7886700 w 7886700"/>
              <a:gd name="connsiteY18" fmla="*/ 4630760 h 5416094"/>
              <a:gd name="connsiteX19" fmla="*/ 7886700 w 7886700"/>
              <a:gd name="connsiteY19" fmla="*/ 5416094 h 5416094"/>
              <a:gd name="connsiteX20" fmla="*/ 7466076 w 7886700"/>
              <a:gd name="connsiteY20" fmla="*/ 5416094 h 5416094"/>
              <a:gd name="connsiteX21" fmla="*/ 6651117 w 7886700"/>
              <a:gd name="connsiteY21" fmla="*/ 5416094 h 5416094"/>
              <a:gd name="connsiteX22" fmla="*/ 5993892 w 7886700"/>
              <a:gd name="connsiteY22" fmla="*/ 5416094 h 5416094"/>
              <a:gd name="connsiteX23" fmla="*/ 5494401 w 7886700"/>
              <a:gd name="connsiteY23" fmla="*/ 5416094 h 5416094"/>
              <a:gd name="connsiteX24" fmla="*/ 4837176 w 7886700"/>
              <a:gd name="connsiteY24" fmla="*/ 5416094 h 5416094"/>
              <a:gd name="connsiteX25" fmla="*/ 4416552 w 7886700"/>
              <a:gd name="connsiteY25" fmla="*/ 5416094 h 5416094"/>
              <a:gd name="connsiteX26" fmla="*/ 3995928 w 7886700"/>
              <a:gd name="connsiteY26" fmla="*/ 5416094 h 5416094"/>
              <a:gd name="connsiteX27" fmla="*/ 3338703 w 7886700"/>
              <a:gd name="connsiteY27" fmla="*/ 5416094 h 5416094"/>
              <a:gd name="connsiteX28" fmla="*/ 2839212 w 7886700"/>
              <a:gd name="connsiteY28" fmla="*/ 5416094 h 5416094"/>
              <a:gd name="connsiteX29" fmla="*/ 2103120 w 7886700"/>
              <a:gd name="connsiteY29" fmla="*/ 5416094 h 5416094"/>
              <a:gd name="connsiteX30" fmla="*/ 1603629 w 7886700"/>
              <a:gd name="connsiteY30" fmla="*/ 5416094 h 5416094"/>
              <a:gd name="connsiteX31" fmla="*/ 867537 w 7886700"/>
              <a:gd name="connsiteY31" fmla="*/ 5416094 h 5416094"/>
              <a:gd name="connsiteX32" fmla="*/ 0 w 7886700"/>
              <a:gd name="connsiteY32" fmla="*/ 5416094 h 5416094"/>
              <a:gd name="connsiteX33" fmla="*/ 0 w 7886700"/>
              <a:gd name="connsiteY33" fmla="*/ 4684921 h 5416094"/>
              <a:gd name="connsiteX34" fmla="*/ 0 w 7886700"/>
              <a:gd name="connsiteY34" fmla="*/ 3953749 h 5416094"/>
              <a:gd name="connsiteX35" fmla="*/ 0 w 7886700"/>
              <a:gd name="connsiteY35" fmla="*/ 3168415 h 5416094"/>
              <a:gd name="connsiteX36" fmla="*/ 0 w 7886700"/>
              <a:gd name="connsiteY36" fmla="*/ 2545564 h 5416094"/>
              <a:gd name="connsiteX37" fmla="*/ 0 w 7886700"/>
              <a:gd name="connsiteY37" fmla="*/ 1760231 h 5416094"/>
              <a:gd name="connsiteX38" fmla="*/ 0 w 7886700"/>
              <a:gd name="connsiteY38" fmla="*/ 1191541 h 5416094"/>
              <a:gd name="connsiteX39" fmla="*/ 0 w 7886700"/>
              <a:gd name="connsiteY39" fmla="*/ 677012 h 5416094"/>
              <a:gd name="connsiteX40" fmla="*/ 0 w 7886700"/>
              <a:gd name="connsiteY4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886700" h="5416094" extrusionOk="0">
                <a:moveTo>
                  <a:pt x="0" y="0"/>
                </a:moveTo>
                <a:cubicBezTo>
                  <a:pt x="165412" y="-21137"/>
                  <a:pt x="322344" y="-21985"/>
                  <a:pt x="578358" y="0"/>
                </a:cubicBezTo>
                <a:cubicBezTo>
                  <a:pt x="834372" y="21985"/>
                  <a:pt x="888520" y="-5136"/>
                  <a:pt x="998982" y="0"/>
                </a:cubicBezTo>
                <a:cubicBezTo>
                  <a:pt x="1109444" y="5136"/>
                  <a:pt x="1622600" y="-36529"/>
                  <a:pt x="1813941" y="0"/>
                </a:cubicBezTo>
                <a:cubicBezTo>
                  <a:pt x="2005282" y="36529"/>
                  <a:pt x="2177619" y="19108"/>
                  <a:pt x="2392299" y="0"/>
                </a:cubicBezTo>
                <a:cubicBezTo>
                  <a:pt x="2606979" y="-19108"/>
                  <a:pt x="2788556" y="-21788"/>
                  <a:pt x="2970657" y="0"/>
                </a:cubicBezTo>
                <a:cubicBezTo>
                  <a:pt x="3152758" y="21788"/>
                  <a:pt x="3596738" y="18723"/>
                  <a:pt x="3785616" y="0"/>
                </a:cubicBezTo>
                <a:cubicBezTo>
                  <a:pt x="3974494" y="-18723"/>
                  <a:pt x="4136501" y="9985"/>
                  <a:pt x="4285107" y="0"/>
                </a:cubicBezTo>
                <a:cubicBezTo>
                  <a:pt x="4433713" y="-9985"/>
                  <a:pt x="4710656" y="-6143"/>
                  <a:pt x="5100066" y="0"/>
                </a:cubicBezTo>
                <a:cubicBezTo>
                  <a:pt x="5489476" y="6143"/>
                  <a:pt x="5703885" y="5883"/>
                  <a:pt x="5915025" y="0"/>
                </a:cubicBezTo>
                <a:cubicBezTo>
                  <a:pt x="6126165" y="-5883"/>
                  <a:pt x="6308797" y="30350"/>
                  <a:pt x="6572250" y="0"/>
                </a:cubicBezTo>
                <a:cubicBezTo>
                  <a:pt x="6835703" y="-30350"/>
                  <a:pt x="7286910" y="4832"/>
                  <a:pt x="7886700" y="0"/>
                </a:cubicBezTo>
                <a:cubicBezTo>
                  <a:pt x="7917044" y="253972"/>
                  <a:pt x="7878280" y="382927"/>
                  <a:pt x="7886700" y="622851"/>
                </a:cubicBezTo>
                <a:cubicBezTo>
                  <a:pt x="7895120" y="862775"/>
                  <a:pt x="7898095" y="881954"/>
                  <a:pt x="7886700" y="1137380"/>
                </a:cubicBezTo>
                <a:cubicBezTo>
                  <a:pt x="7875305" y="1392806"/>
                  <a:pt x="7859449" y="1500954"/>
                  <a:pt x="7886700" y="1814391"/>
                </a:cubicBezTo>
                <a:cubicBezTo>
                  <a:pt x="7913951" y="2127828"/>
                  <a:pt x="7899710" y="2276490"/>
                  <a:pt x="7886700" y="2491403"/>
                </a:cubicBezTo>
                <a:cubicBezTo>
                  <a:pt x="7873690" y="2706316"/>
                  <a:pt x="7899048" y="2943627"/>
                  <a:pt x="7886700" y="3168415"/>
                </a:cubicBezTo>
                <a:cubicBezTo>
                  <a:pt x="7874352" y="3393203"/>
                  <a:pt x="7895759" y="3539359"/>
                  <a:pt x="7886700" y="3899588"/>
                </a:cubicBezTo>
                <a:cubicBezTo>
                  <a:pt x="7877641" y="4259817"/>
                  <a:pt x="7907485" y="4437980"/>
                  <a:pt x="7886700" y="4630760"/>
                </a:cubicBezTo>
                <a:cubicBezTo>
                  <a:pt x="7865915" y="4823540"/>
                  <a:pt x="7871525" y="5198637"/>
                  <a:pt x="7886700" y="5416094"/>
                </a:cubicBezTo>
                <a:cubicBezTo>
                  <a:pt x="7691680" y="5431844"/>
                  <a:pt x="7601555" y="5415681"/>
                  <a:pt x="7466076" y="5416094"/>
                </a:cubicBezTo>
                <a:cubicBezTo>
                  <a:pt x="7330597" y="5416507"/>
                  <a:pt x="6831360" y="5424066"/>
                  <a:pt x="6651117" y="5416094"/>
                </a:cubicBezTo>
                <a:cubicBezTo>
                  <a:pt x="6470874" y="5408122"/>
                  <a:pt x="6162822" y="5448218"/>
                  <a:pt x="5993892" y="5416094"/>
                </a:cubicBezTo>
                <a:cubicBezTo>
                  <a:pt x="5824963" y="5383970"/>
                  <a:pt x="5688089" y="5423575"/>
                  <a:pt x="5494401" y="5416094"/>
                </a:cubicBezTo>
                <a:cubicBezTo>
                  <a:pt x="5300713" y="5408613"/>
                  <a:pt x="5038344" y="5439836"/>
                  <a:pt x="4837176" y="5416094"/>
                </a:cubicBezTo>
                <a:cubicBezTo>
                  <a:pt x="4636008" y="5392352"/>
                  <a:pt x="4547230" y="5414191"/>
                  <a:pt x="4416552" y="5416094"/>
                </a:cubicBezTo>
                <a:cubicBezTo>
                  <a:pt x="4285874" y="5417997"/>
                  <a:pt x="4197467" y="5397786"/>
                  <a:pt x="3995928" y="5416094"/>
                </a:cubicBezTo>
                <a:cubicBezTo>
                  <a:pt x="3794389" y="5434402"/>
                  <a:pt x="3512175" y="5385012"/>
                  <a:pt x="3338703" y="5416094"/>
                </a:cubicBezTo>
                <a:cubicBezTo>
                  <a:pt x="3165232" y="5447176"/>
                  <a:pt x="2961841" y="5402137"/>
                  <a:pt x="2839212" y="5416094"/>
                </a:cubicBezTo>
                <a:cubicBezTo>
                  <a:pt x="2716583" y="5430051"/>
                  <a:pt x="2260631" y="5391454"/>
                  <a:pt x="2103120" y="5416094"/>
                </a:cubicBezTo>
                <a:cubicBezTo>
                  <a:pt x="1945609" y="5440734"/>
                  <a:pt x="1802870" y="5413244"/>
                  <a:pt x="1603629" y="5416094"/>
                </a:cubicBezTo>
                <a:cubicBezTo>
                  <a:pt x="1404388" y="5418944"/>
                  <a:pt x="1036615" y="5428037"/>
                  <a:pt x="867537" y="5416094"/>
                </a:cubicBezTo>
                <a:cubicBezTo>
                  <a:pt x="698459" y="5404151"/>
                  <a:pt x="196765" y="5387017"/>
                  <a:pt x="0" y="5416094"/>
                </a:cubicBezTo>
                <a:cubicBezTo>
                  <a:pt x="-7913" y="5158982"/>
                  <a:pt x="-32352" y="4972281"/>
                  <a:pt x="0" y="4684921"/>
                </a:cubicBezTo>
                <a:cubicBezTo>
                  <a:pt x="32352" y="4397561"/>
                  <a:pt x="-36146" y="4109983"/>
                  <a:pt x="0" y="3953749"/>
                </a:cubicBezTo>
                <a:cubicBezTo>
                  <a:pt x="36146" y="3797515"/>
                  <a:pt x="38942" y="3433311"/>
                  <a:pt x="0" y="3168415"/>
                </a:cubicBezTo>
                <a:cubicBezTo>
                  <a:pt x="-38942" y="2903519"/>
                  <a:pt x="-264" y="2810505"/>
                  <a:pt x="0" y="2545564"/>
                </a:cubicBezTo>
                <a:cubicBezTo>
                  <a:pt x="264" y="2280623"/>
                  <a:pt x="20689" y="1994225"/>
                  <a:pt x="0" y="1760231"/>
                </a:cubicBezTo>
                <a:cubicBezTo>
                  <a:pt x="-20689" y="1526237"/>
                  <a:pt x="16073" y="1386976"/>
                  <a:pt x="0" y="1191541"/>
                </a:cubicBezTo>
                <a:cubicBezTo>
                  <a:pt x="-16073" y="996106"/>
                  <a:pt x="-16965" y="844858"/>
                  <a:pt x="0" y="677012"/>
                </a:cubicBezTo>
                <a:cubicBezTo>
                  <a:pt x="16965" y="509166"/>
                  <a:pt x="85" y="277162"/>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Audio 25">
            <a:hlinkClick r:id="" action="ppaction://media"/>
            <a:extLst>
              <a:ext uri="{FF2B5EF4-FFF2-40B4-BE49-F238E27FC236}">
                <a16:creationId xmlns:a16="http://schemas.microsoft.com/office/drawing/2014/main" id="{D14F36C6-E919-A569-4A37-4A07176F37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807999190"/>
      </p:ext>
    </p:extLst>
  </p:cSld>
  <p:clrMapOvr>
    <a:masterClrMapping/>
  </p:clrMapOvr>
  <mc:AlternateContent xmlns:mc="http://schemas.openxmlformats.org/markup-compatibility/2006" xmlns:p14="http://schemas.microsoft.com/office/powerpoint/2010/main">
    <mc:Choice Requires="p14">
      <p:transition spd="slow" p14:dur="2000" advTm="29210"/>
    </mc:Choice>
    <mc:Fallback xmlns="">
      <p:transition spd="slow" advTm="29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6995"/>
            <a:ext cx="7886700" cy="1133693"/>
          </a:xfrm>
        </p:spPr>
        <p:txBody>
          <a:bodyPr>
            <a:normAutofit/>
          </a:bodyPr>
          <a:lstStyle/>
          <a:p>
            <a:pPr>
              <a:lnSpc>
                <a:spcPct val="90000"/>
              </a:lnSpc>
            </a:pPr>
            <a:r>
              <a:rPr lang="en-US" sz="3800"/>
              <a:t>Applications &amp; Future Enhancements</a:t>
            </a:r>
          </a:p>
        </p:txBody>
      </p:sp>
      <p:graphicFrame>
        <p:nvGraphicFramePr>
          <p:cNvPr id="5" name="Content Placeholder 2">
            <a:extLst>
              <a:ext uri="{FF2B5EF4-FFF2-40B4-BE49-F238E27FC236}">
                <a16:creationId xmlns:a16="http://schemas.microsoft.com/office/drawing/2014/main" id="{9E6710EF-3471-EF58-2616-988D8964978F}"/>
              </a:ext>
            </a:extLst>
          </p:cNvPr>
          <p:cNvGraphicFramePr>
            <a:graphicFrameLocks noGrp="1"/>
          </p:cNvGraphicFramePr>
          <p:nvPr>
            <p:ph idx="1"/>
            <p:extLst>
              <p:ext uri="{D42A27DB-BD31-4B8C-83A1-F6EECF244321}">
                <p14:modId xmlns:p14="http://schemas.microsoft.com/office/powerpoint/2010/main" val="217282324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Audio 9">
            <a:hlinkClick r:id="" action="ppaction://media"/>
            <a:extLst>
              <a:ext uri="{FF2B5EF4-FFF2-40B4-BE49-F238E27FC236}">
                <a16:creationId xmlns:a16="http://schemas.microsoft.com/office/drawing/2014/main" id="{86004590-70B0-34DC-656C-1CD2D1060C0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87500" t="-287500" r="-287500" b="-287500"/>
          <a:stretch>
            <a:fillRect/>
          </a:stretch>
        </p:blipFill>
        <p:spPr>
          <a:xfrm>
            <a:off x="7209256" y="5272305"/>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7211"/>
    </mc:Choice>
    <mc:Fallback xmlns="">
      <p:transition spd="slow" advTm="3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22313" y="934327"/>
            <a:ext cx="6693294" cy="1058275"/>
          </a:xfrm>
        </p:spPr>
        <p:txBody>
          <a:bodyPr>
            <a:normAutofit/>
          </a:bodyPr>
          <a:lstStyle/>
          <a:p>
            <a:r>
              <a:rPr lang="en-US"/>
              <a:t>Conclusion</a:t>
            </a:r>
          </a:p>
        </p:txBody>
      </p:sp>
      <p:sp>
        <p:nvSpPr>
          <p:cNvPr id="19" name="Freeform: Shape 18">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359" y="2337807"/>
            <a:ext cx="7203281"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6295" y="2190741"/>
            <a:ext cx="1011410"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455905" y="2480441"/>
            <a:ext cx="6232189" cy="3028723"/>
          </a:xfrm>
        </p:spPr>
        <p:txBody>
          <a:bodyPr>
            <a:normAutofit/>
          </a:bodyPr>
          <a:lstStyle/>
          <a:p>
            <a:pPr marL="0" indent="0">
              <a:buNone/>
            </a:pPr>
            <a:r>
              <a:rPr lang="en-US" sz="1700" dirty="0">
                <a:latin typeface="+mj-lt"/>
              </a:rPr>
              <a:t>CNN-based deep learning significantly boosts pneumonia detection accuracy. Emphasizing preprocessing and robust design is crucial. Future steps include broader applications and improving reliability across diverse populations.</a:t>
            </a:r>
          </a:p>
          <a:p>
            <a:pPr marL="0" indent="0">
              <a:buNone/>
            </a:pPr>
            <a:endParaRPr lang="en-US" sz="1700" dirty="0">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j-lt"/>
              </a:rPr>
              <a:t>Successfully developed a CNN-based model for pneumonia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j-lt"/>
              </a:rPr>
              <a:t>Achieved good training and validation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err="1">
                <a:ln>
                  <a:noFill/>
                </a:ln>
                <a:solidFill>
                  <a:schemeClr val="tx1"/>
                </a:solidFill>
                <a:effectLst/>
                <a:latin typeface="+mj-lt"/>
              </a:rPr>
              <a:t>Streamlit</a:t>
            </a:r>
            <a:r>
              <a:rPr kumimoji="0" lang="en-US" altLang="en-US" sz="1700" b="0" i="0" u="none" strike="noStrike" cap="none" normalizeH="0" baseline="0" dirty="0">
                <a:ln>
                  <a:noFill/>
                </a:ln>
                <a:solidFill>
                  <a:schemeClr val="tx1"/>
                </a:solidFill>
                <a:effectLst/>
                <a:latin typeface="+mj-lt"/>
              </a:rPr>
              <a:t> app enables real-time chest X-ray predictions.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j-lt"/>
              </a:rPr>
              <a:t>Model helps speed up diagnosis and reduce human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j-lt"/>
              </a:rPr>
              <a:t>Demonstrates strong potential for assisting healthcare systems.</a:t>
            </a:r>
          </a:p>
          <a:p>
            <a:pPr marL="0" indent="0">
              <a:buNone/>
            </a:pPr>
            <a:endParaRPr lang="en-US" sz="1700" dirty="0">
              <a:latin typeface="+mj-lt"/>
            </a:endParaRPr>
          </a:p>
          <a:p>
            <a:pPr marL="0" indent="0">
              <a:buNone/>
            </a:pPr>
            <a:endParaRPr lang="en-US" sz="1700" dirty="0">
              <a:latin typeface="+mj-lt"/>
            </a:endParaRPr>
          </a:p>
          <a:p>
            <a:pPr marL="0" indent="0">
              <a:buNone/>
            </a:pPr>
            <a:endParaRPr lang="en-US" sz="1700" dirty="0">
              <a:latin typeface="+mj-lt"/>
            </a:endParaRPr>
          </a:p>
        </p:txBody>
      </p:sp>
      <p:pic>
        <p:nvPicPr>
          <p:cNvPr id="14" name="Audio 13">
            <a:hlinkClick r:id="" action="ppaction://media"/>
            <a:extLst>
              <a:ext uri="{FF2B5EF4-FFF2-40B4-BE49-F238E27FC236}">
                <a16:creationId xmlns:a16="http://schemas.microsoft.com/office/drawing/2014/main" id="{044D7DFA-3A10-1F9E-8268-0DEBED129A4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8074"/>
    </mc:Choice>
    <mc:Fallback xmlns="">
      <p:transition spd="slow" advTm="38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0122" y="313550"/>
            <a:ext cx="2591866" cy="427842"/>
          </a:xfrm>
        </p:spPr>
        <p:txBody>
          <a:bodyPr anchor="b">
            <a:normAutofit fontScale="90000"/>
          </a:bodyPr>
          <a:lstStyle/>
          <a:p>
            <a:r>
              <a:rPr lang="en-US" sz="2800" dirty="0"/>
              <a:t>Introduction</a:t>
            </a:r>
          </a:p>
        </p:txBody>
      </p:sp>
      <p:sp>
        <p:nvSpPr>
          <p:cNvPr id="3" name="Content Placeholder 2"/>
          <p:cNvSpPr>
            <a:spLocks noGrp="1"/>
          </p:cNvSpPr>
          <p:nvPr>
            <p:ph idx="1"/>
          </p:nvPr>
        </p:nvSpPr>
        <p:spPr>
          <a:xfrm>
            <a:off x="657518" y="1056807"/>
            <a:ext cx="2970101" cy="4924501"/>
          </a:xfrm>
        </p:spPr>
        <p:txBody>
          <a:bodyPr anchor="t">
            <a:noAutofit/>
          </a:bodyPr>
          <a:lstStyle/>
          <a:p>
            <a:pPr marL="0" indent="0" algn="just">
              <a:buNone/>
            </a:pPr>
            <a:r>
              <a:rPr lang="en-US" sz="1500" dirty="0"/>
              <a:t>Pneumonia continues to be a major global health challenge, especially impacting vulnerable populations such as children under the age of five and elderly individuals. Timely and accurate diagnosis is crucial but remains difficult with traditional methods like manual chest X-ray interpretation, which can be slow, subjective, and prone to human error. With the advancement of artificial intelligence, deep learning techniques—particularly CNNs have emerged as powerful tools to automate and enhance the diagnostic process. These models can rapidly and accurately identify signs of pneumonia from chest radiographs, offering a scalable solution to support healthcare providers and improve patient outcomes worldwide.</a:t>
            </a:r>
          </a:p>
        </p:txBody>
      </p:sp>
      <p:pic>
        <p:nvPicPr>
          <p:cNvPr id="5" name="Picture 4">
            <a:extLst>
              <a:ext uri="{FF2B5EF4-FFF2-40B4-BE49-F238E27FC236}">
                <a16:creationId xmlns:a16="http://schemas.microsoft.com/office/drawing/2014/main" id="{3090DFF0-9065-0826-F402-2F9579729DC2}"/>
              </a:ext>
            </a:extLst>
          </p:cNvPr>
          <p:cNvPicPr>
            <a:picLocks noChangeAspect="1"/>
          </p:cNvPicPr>
          <p:nvPr/>
        </p:nvPicPr>
        <p:blipFill>
          <a:blip r:embed="rId4"/>
          <a:srcRect l="4486" t="9814" r="16286" b="7222"/>
          <a:stretch/>
        </p:blipFill>
        <p:spPr>
          <a:xfrm>
            <a:off x="3740754" y="785647"/>
            <a:ext cx="4792009" cy="5296016"/>
          </a:xfrm>
          <a:prstGeom prst="rect">
            <a:avLst/>
          </a:prstGeom>
        </p:spPr>
      </p:pic>
      <p:grpSp>
        <p:nvGrpSpPr>
          <p:cNvPr id="52" name="Group 5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051478" y="0"/>
            <a:ext cx="92522" cy="6858000"/>
            <a:chOff x="12068638" y="0"/>
            <a:chExt cx="123362" cy="6858000"/>
          </a:xfrm>
        </p:grpSpPr>
        <p:sp>
          <p:nvSpPr>
            <p:cNvPr id="53" name="Rectangle 5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Audio 17">
            <a:hlinkClick r:id="" action="ppaction://media"/>
            <a:extLst>
              <a:ext uri="{FF2B5EF4-FFF2-40B4-BE49-F238E27FC236}">
                <a16:creationId xmlns:a16="http://schemas.microsoft.com/office/drawing/2014/main" id="{33F5179E-2FA3-F262-AF64-F96DF8DB88F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7781"/>
    </mc:Choice>
    <mc:Fallback xmlns="">
      <p:transition spd="slow" advTm="47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Scan of a human brain in a neurology clinic">
            <a:extLst>
              <a:ext uri="{FF2B5EF4-FFF2-40B4-BE49-F238E27FC236}">
                <a16:creationId xmlns:a16="http://schemas.microsoft.com/office/drawing/2014/main" id="{02A9AFFE-A126-EBA2-3419-8679F3062F7F}"/>
              </a:ext>
            </a:extLst>
          </p:cNvPr>
          <p:cNvPicPr>
            <a:picLocks noChangeAspect="1"/>
          </p:cNvPicPr>
          <p:nvPr/>
        </p:nvPicPr>
        <p:blipFill>
          <a:blip r:embed="rId4"/>
          <a:srcRect l="52556" r="3069"/>
          <a:stretch/>
        </p:blipFill>
        <p:spPr>
          <a:xfrm>
            <a:off x="20" y="-2"/>
            <a:ext cx="4057627" cy="6858002"/>
          </a:xfrm>
          <a:prstGeom prst="rect">
            <a:avLst/>
          </a:prstGeom>
        </p:spPr>
      </p:pic>
      <p:sp useBgFill="1">
        <p:nvSpPr>
          <p:cNvPr id="34" name="Rectangle 3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86487" y="405685"/>
            <a:ext cx="4098726" cy="1559301"/>
          </a:xfrm>
        </p:spPr>
        <p:txBody>
          <a:bodyPr>
            <a:normAutofit/>
          </a:bodyPr>
          <a:lstStyle/>
          <a:p>
            <a:r>
              <a:rPr lang="en-US" sz="3500"/>
              <a:t>Abstract</a:t>
            </a:r>
          </a:p>
        </p:txBody>
      </p:sp>
      <p:sp>
        <p:nvSpPr>
          <p:cNvPr id="3" name="Content Placeholder 2"/>
          <p:cNvSpPr>
            <a:spLocks noGrp="1"/>
          </p:cNvSpPr>
          <p:nvPr>
            <p:ph idx="1"/>
          </p:nvPr>
        </p:nvSpPr>
        <p:spPr>
          <a:xfrm>
            <a:off x="4586487" y="2743200"/>
            <a:ext cx="3935505" cy="3496878"/>
          </a:xfrm>
        </p:spPr>
        <p:txBody>
          <a:bodyPr anchor="ctr">
            <a:normAutofit/>
          </a:bodyPr>
          <a:lstStyle/>
          <a:p>
            <a:pPr marL="0" indent="0">
              <a:lnSpc>
                <a:spcPct val="90000"/>
              </a:lnSpc>
              <a:buNone/>
            </a:pPr>
            <a:r>
              <a:rPr lang="en-US" sz="1100"/>
              <a:t>Pneumonia is a leading cause of mortality worldwide, especially among young children and the elderly. Early and accurate diagnosis is critical to ensure effective treatment. Traditional diagnosis through chest X-ray interpretation by radiologists is time-consuming and vulnerable to human error, particularly in resource-constrained settings.</a:t>
            </a:r>
          </a:p>
          <a:p>
            <a:pPr marL="0" indent="0">
              <a:lnSpc>
                <a:spcPct val="90000"/>
              </a:lnSpc>
              <a:buNone/>
            </a:pPr>
            <a:br>
              <a:rPr lang="en-US" sz="1100"/>
            </a:br>
            <a:r>
              <a:rPr lang="en-US" sz="1100"/>
              <a:t>This project leverages Deep Learning, specifically Convolutional Neural Networks (CNNs), to automate pneumonia detection from chest X-ray images. Using transfer learning techniques, we trained and fine-tuned a CNN model to achieve high accuracy while minimizing training time.</a:t>
            </a:r>
          </a:p>
          <a:p>
            <a:pPr marL="0" indent="0">
              <a:lnSpc>
                <a:spcPct val="90000"/>
              </a:lnSpc>
              <a:buNone/>
            </a:pPr>
            <a:br>
              <a:rPr lang="en-US" sz="1100"/>
            </a:br>
            <a:r>
              <a:rPr lang="en-US" sz="1100"/>
              <a:t>To make the system accessible, we deployed the model through a user-friendly web application built with Streamlit, enabling real-time predictions without requiring specialized technical knowledge.</a:t>
            </a:r>
            <a:br>
              <a:rPr lang="en-US" sz="1100"/>
            </a:br>
            <a:r>
              <a:rPr lang="en-US" sz="1100"/>
              <a:t>Our approach demonstrates promising diagnostic performance and presents a scalable, efficient tool to assist healthcare professionals and improve medical imaging workflows.</a:t>
            </a:r>
          </a:p>
        </p:txBody>
      </p:sp>
      <p:pic>
        <p:nvPicPr>
          <p:cNvPr id="9" name="Audio 8">
            <a:hlinkClick r:id="" action="ppaction://media"/>
            <a:extLst>
              <a:ext uri="{FF2B5EF4-FFF2-40B4-BE49-F238E27FC236}">
                <a16:creationId xmlns:a16="http://schemas.microsoft.com/office/drawing/2014/main" id="{1ED5CD08-A562-D006-5EC5-FB131CE5DF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779718" y="5291118"/>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1952"/>
    </mc:Choice>
    <mc:Fallback xmlns="">
      <p:transition spd="slow" advTm="61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1070800"/>
            <a:ext cx="2954766" cy="5583126"/>
          </a:xfrm>
        </p:spPr>
        <p:txBody>
          <a:bodyPr>
            <a:normAutofit/>
          </a:bodyPr>
          <a:lstStyle/>
          <a:p>
            <a:pPr algn="r"/>
            <a:r>
              <a:rPr lang="en-US" sz="7000"/>
              <a:t>Existing System</a:t>
            </a:r>
          </a:p>
        </p:txBody>
      </p:sp>
      <p:cxnSp>
        <p:nvCxnSpPr>
          <p:cNvPr id="39" name="Straight Connector 3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44E705B-A1A0-35EA-7172-F1A3A8DA5DA1}"/>
              </a:ext>
            </a:extLst>
          </p:cNvPr>
          <p:cNvGraphicFramePr>
            <a:graphicFrameLocks noGrp="1"/>
          </p:cNvGraphicFramePr>
          <p:nvPr>
            <p:ph idx="1"/>
            <p:extLst>
              <p:ext uri="{D42A27DB-BD31-4B8C-83A1-F6EECF244321}">
                <p14:modId xmlns:p14="http://schemas.microsoft.com/office/powerpoint/2010/main" val="3819970793"/>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Audio 8">
            <a:hlinkClick r:id="" action="ppaction://media"/>
            <a:extLst>
              <a:ext uri="{FF2B5EF4-FFF2-40B4-BE49-F238E27FC236}">
                <a16:creationId xmlns:a16="http://schemas.microsoft.com/office/drawing/2014/main" id="{22B686AE-8A80-3599-6DA2-730D21560F9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87500" t="-287500" r="-287500" b="-287500"/>
          <a:stretch>
            <a:fillRect/>
          </a:stretch>
        </p:blipFill>
        <p:spPr>
          <a:xfrm>
            <a:off x="0" y="-410745"/>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2314"/>
    </mc:Choice>
    <mc:Fallback xmlns="">
      <p:transition spd="slow" advTm="62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7075" y="505047"/>
            <a:ext cx="2855047" cy="1078300"/>
          </a:xfrm>
        </p:spPr>
        <p:txBody>
          <a:bodyPr vert="horz" lIns="91440" tIns="45720" rIns="91440" bIns="45720" rtlCol="0" anchor="t">
            <a:normAutofit/>
          </a:bodyPr>
          <a:lstStyle/>
          <a:p>
            <a:pPr algn="l" defTabSz="914400">
              <a:lnSpc>
                <a:spcPct val="90000"/>
              </a:lnSpc>
            </a:pPr>
            <a:r>
              <a:rPr lang="en-US" sz="3500" kern="1200" dirty="0">
                <a:solidFill>
                  <a:schemeClr val="tx1"/>
                </a:solidFill>
                <a:latin typeface="+mj-lt"/>
                <a:ea typeface="+mj-ea"/>
                <a:cs typeface="+mj-cs"/>
              </a:rPr>
              <a:t>Proposed System</a:t>
            </a:r>
          </a:p>
        </p:txBody>
      </p:sp>
      <p:grpSp>
        <p:nvGrpSpPr>
          <p:cNvPr id="38" name="Group 37">
            <a:extLst>
              <a:ext uri="{FF2B5EF4-FFF2-40B4-BE49-F238E27FC236}">
                <a16:creationId xmlns:a16="http://schemas.microsoft.com/office/drawing/2014/main" id="{71E4E172-1EA7-E251-8265-AD4D673154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39" name="Rectangle 38">
              <a:extLst>
                <a:ext uri="{FF2B5EF4-FFF2-40B4-BE49-F238E27FC236}">
                  <a16:creationId xmlns:a16="http://schemas.microsoft.com/office/drawing/2014/main" id="{B36EE4C1-7905-4652-A645-D2C3112E2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B2D6870-BDC0-AE8B-A7F5-D570327D1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Audio 8">
            <a:hlinkClick r:id="" action="ppaction://media"/>
            <a:extLst>
              <a:ext uri="{FF2B5EF4-FFF2-40B4-BE49-F238E27FC236}">
                <a16:creationId xmlns:a16="http://schemas.microsoft.com/office/drawing/2014/main" id="{DC873D06-C5E5-B523-B56A-C40BE46EC2A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7004304" y="4718304"/>
            <a:ext cx="2057400" cy="2057400"/>
          </a:xfrm>
          <a:prstGeom prst="ellipse">
            <a:avLst/>
          </a:prstGeom>
        </p:spPr>
      </p:pic>
      <p:pic>
        <p:nvPicPr>
          <p:cNvPr id="7" name="Content Placeholder 6" descr="A diagram of a computer program&#10;&#10;AI-generated content may be incorrect.">
            <a:extLst>
              <a:ext uri="{FF2B5EF4-FFF2-40B4-BE49-F238E27FC236}">
                <a16:creationId xmlns:a16="http://schemas.microsoft.com/office/drawing/2014/main" id="{2661DAB9-692B-162B-39E3-3135CF61B972}"/>
              </a:ext>
            </a:extLst>
          </p:cNvPr>
          <p:cNvPicPr>
            <a:picLocks noGrp="1" noChangeAspect="1"/>
          </p:cNvPicPr>
          <p:nvPr>
            <p:ph idx="1"/>
          </p:nvPr>
        </p:nvPicPr>
        <p:blipFill>
          <a:blip r:embed="rId5"/>
          <a:stretch>
            <a:fillRect/>
          </a:stretch>
        </p:blipFill>
        <p:spPr>
          <a:xfrm>
            <a:off x="738187" y="2386806"/>
            <a:ext cx="7667625" cy="2952750"/>
          </a:xfrm>
        </p:spPr>
      </p:pic>
    </p:spTree>
  </p:cSld>
  <p:clrMapOvr>
    <a:masterClrMapping/>
  </p:clrMapOvr>
  <mc:AlternateContent xmlns:mc="http://schemas.openxmlformats.org/markup-compatibility/2006" xmlns:p14="http://schemas.microsoft.com/office/powerpoint/2010/main">
    <mc:Choice Requires="p14">
      <p:transition spd="slow" p14:dur="2000" advTm="49099"/>
    </mc:Choice>
    <mc:Fallback xmlns="">
      <p:transition spd="slow" advTm="49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628650" y="365125"/>
            <a:ext cx="7381677" cy="1325563"/>
          </a:xfrm>
        </p:spPr>
        <p:txBody>
          <a:bodyPr>
            <a:normAutofit/>
          </a:bodyPr>
          <a:lstStyle/>
          <a:p>
            <a:pPr>
              <a:lnSpc>
                <a:spcPct val="90000"/>
              </a:lnSpc>
            </a:pPr>
            <a:r>
              <a:rPr lang="en-US" sz="4200"/>
              <a:t>Problem Definition &amp; Objective</a:t>
            </a:r>
          </a:p>
        </p:txBody>
      </p:sp>
      <p:cxnSp>
        <p:nvCxnSpPr>
          <p:cNvPr id="50" name="Straight Connector 4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6917"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7"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7911" y="591829"/>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9"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6996" y="821124"/>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51"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6256" y="1336268"/>
            <a:ext cx="95786"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31" name="Content Placeholder 2">
            <a:extLst>
              <a:ext uri="{FF2B5EF4-FFF2-40B4-BE49-F238E27FC236}">
                <a16:creationId xmlns:a16="http://schemas.microsoft.com/office/drawing/2014/main" id="{42BA2185-DB59-21FC-2B8B-451C3B003F0D}"/>
              </a:ext>
            </a:extLst>
          </p:cNvPr>
          <p:cNvGraphicFramePr>
            <a:graphicFrameLocks noGrp="1"/>
          </p:cNvGraphicFramePr>
          <p:nvPr>
            <p:ph idx="1"/>
            <p:extLst>
              <p:ext uri="{D42A27DB-BD31-4B8C-83A1-F6EECF244321}">
                <p14:modId xmlns:p14="http://schemas.microsoft.com/office/powerpoint/2010/main" val="152394249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5926BF18-B099-9605-372E-69A30C8CBFE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7262"/>
    </mc:Choice>
    <mc:Fallback xmlns="">
      <p:transition spd="slow" advTm="47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1070800"/>
            <a:ext cx="2954766" cy="5583126"/>
          </a:xfrm>
        </p:spPr>
        <p:txBody>
          <a:bodyPr>
            <a:normAutofit/>
          </a:bodyPr>
          <a:lstStyle/>
          <a:p>
            <a:pPr algn="r"/>
            <a:r>
              <a:rPr lang="en-US" sz="7000" dirty="0"/>
              <a:t>Design</a:t>
            </a:r>
          </a:p>
        </p:txBody>
      </p:sp>
      <p:cxnSp>
        <p:nvCxnSpPr>
          <p:cNvPr id="26" name="Straight Connector 2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2" name="Rectangle 1">
            <a:extLst>
              <a:ext uri="{FF2B5EF4-FFF2-40B4-BE49-F238E27FC236}">
                <a16:creationId xmlns:a16="http://schemas.microsoft.com/office/drawing/2014/main" id="{88834702-1382-D35E-AA38-6B792D72A5B8}"/>
              </a:ext>
            </a:extLst>
          </p:cNvPr>
          <p:cNvGraphicFramePr>
            <a:graphicFrameLocks noGrp="1"/>
          </p:cNvGraphicFramePr>
          <p:nvPr>
            <p:ph idx="1"/>
            <p:extLst>
              <p:ext uri="{D42A27DB-BD31-4B8C-83A1-F6EECF244321}">
                <p14:modId xmlns:p14="http://schemas.microsoft.com/office/powerpoint/2010/main" val="2092550945"/>
              </p:ext>
            </p:extLst>
          </p:nvPr>
        </p:nvGraphicFramePr>
        <p:xfrm>
          <a:off x="3641013" y="1405327"/>
          <a:ext cx="5422994"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EFE4B101-E410-DCF9-6EDD-860577E538B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87500" t="-287500" r="-287500" b="-287500"/>
          <a:stretch>
            <a:fillRect/>
          </a:stretch>
        </p:blipFill>
        <p:spPr>
          <a:xfrm>
            <a:off x="-716641" y="-610440"/>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7729"/>
    </mc:Choice>
    <mc:Fallback xmlns="">
      <p:transition spd="slow" advTm="57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993287" y="467271"/>
            <a:ext cx="3146755" cy="2052522"/>
          </a:xfrm>
        </p:spPr>
        <p:txBody>
          <a:bodyPr anchor="b">
            <a:normAutofit/>
          </a:bodyPr>
          <a:lstStyle/>
          <a:p>
            <a:r>
              <a:rPr lang="en-US" sz="3400" dirty="0"/>
              <a:t>Implementation</a:t>
            </a:r>
          </a:p>
        </p:txBody>
      </p:sp>
      <p:grpSp>
        <p:nvGrpSpPr>
          <p:cNvPr id="42" name="Group 41">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063" y="703679"/>
            <a:ext cx="565287" cy="1016562"/>
            <a:chOff x="422753" y="703679"/>
            <a:chExt cx="753718" cy="1016562"/>
          </a:xfrm>
        </p:grpSpPr>
        <p:sp>
          <p:nvSpPr>
            <p:cNvPr id="4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46" name="Freeform: Shape 45">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3623347"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Shape 47">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9836" y="1"/>
            <a:ext cx="3146756"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7415BDDA-B26B-C35F-AA3A-321C19C626A0}"/>
              </a:ext>
            </a:extLst>
          </p:cNvPr>
          <p:cNvPicPr>
            <a:picLocks noChangeAspect="1"/>
          </p:cNvPicPr>
          <p:nvPr/>
        </p:nvPicPr>
        <p:blipFill>
          <a:blip r:embed="rId4"/>
          <a:stretch>
            <a:fillRect/>
          </a:stretch>
        </p:blipFill>
        <p:spPr>
          <a:xfrm>
            <a:off x="2111866" y="98875"/>
            <a:ext cx="2162696" cy="2268900"/>
          </a:xfrm>
          <a:prstGeom prst="rect">
            <a:avLst/>
          </a:prstGeom>
        </p:spPr>
      </p:pic>
      <p:pic>
        <p:nvPicPr>
          <p:cNvPr id="6" name="Picture 5">
            <a:extLst>
              <a:ext uri="{FF2B5EF4-FFF2-40B4-BE49-F238E27FC236}">
                <a16:creationId xmlns:a16="http://schemas.microsoft.com/office/drawing/2014/main" id="{177DF7DC-0F69-C7A3-B1EF-7D28A38FCDFC}"/>
              </a:ext>
            </a:extLst>
          </p:cNvPr>
          <p:cNvPicPr>
            <a:picLocks noChangeAspect="1"/>
          </p:cNvPicPr>
          <p:nvPr/>
        </p:nvPicPr>
        <p:blipFill>
          <a:blip r:embed="rId5"/>
          <a:srcRect r="49219"/>
          <a:stretch/>
        </p:blipFill>
        <p:spPr>
          <a:xfrm rot="20111836">
            <a:off x="254660" y="3133068"/>
            <a:ext cx="2224984" cy="1708818"/>
          </a:xfrm>
          <a:prstGeom prst="rect">
            <a:avLst/>
          </a:prstGeom>
        </p:spPr>
      </p:pic>
      <p:sp>
        <p:nvSpPr>
          <p:cNvPr id="5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0611" y="5775082"/>
            <a:ext cx="84320"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52" name="Straight Connector 5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0E526F7-5DDF-1A53-3620-D6326365F242}"/>
              </a:ext>
            </a:extLst>
          </p:cNvPr>
          <p:cNvGraphicFramePr>
            <a:graphicFrameLocks noGrp="1"/>
          </p:cNvGraphicFramePr>
          <p:nvPr>
            <p:ph idx="1"/>
            <p:extLst>
              <p:ext uri="{D42A27DB-BD31-4B8C-83A1-F6EECF244321}">
                <p14:modId xmlns:p14="http://schemas.microsoft.com/office/powerpoint/2010/main" val="2394817080"/>
              </p:ext>
            </p:extLst>
          </p:nvPr>
        </p:nvGraphicFramePr>
        <p:xfrm>
          <a:off x="4993286" y="2990818"/>
          <a:ext cx="3146756" cy="29138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7" name="Picture 16">
            <a:extLst>
              <a:ext uri="{FF2B5EF4-FFF2-40B4-BE49-F238E27FC236}">
                <a16:creationId xmlns:a16="http://schemas.microsoft.com/office/drawing/2014/main" id="{DBE8799D-9DA9-AD52-3C04-409404C63871}"/>
              </a:ext>
            </a:extLst>
          </p:cNvPr>
          <p:cNvPicPr>
            <a:picLocks noChangeAspect="1"/>
          </p:cNvPicPr>
          <p:nvPr/>
        </p:nvPicPr>
        <p:blipFill>
          <a:blip r:embed="rId5"/>
          <a:srcRect l="52128"/>
          <a:stretch/>
        </p:blipFill>
        <p:spPr>
          <a:xfrm rot="954660">
            <a:off x="1309550" y="4928390"/>
            <a:ext cx="2042085" cy="1667108"/>
          </a:xfrm>
          <a:prstGeom prst="rect">
            <a:avLst/>
          </a:prstGeom>
        </p:spPr>
      </p:pic>
      <p:pic>
        <p:nvPicPr>
          <p:cNvPr id="10" name="Audio 9">
            <a:hlinkClick r:id="" action="ppaction://media"/>
            <a:extLst>
              <a:ext uri="{FF2B5EF4-FFF2-40B4-BE49-F238E27FC236}">
                <a16:creationId xmlns:a16="http://schemas.microsoft.com/office/drawing/2014/main" id="{44ACCBED-8E3E-63CD-149F-A7327067AF8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87500" t="-287500" r="-287500" b="-287500"/>
          <a:stretch>
            <a:fillRect/>
          </a:stretch>
        </p:blipFill>
        <p:spPr>
          <a:xfrm>
            <a:off x="6584621" y="-4947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4857"/>
    </mc:Choice>
    <mc:Fallback xmlns="">
      <p:transition spd="slow" advTm="54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1575FCDF-9379-4936-90E8-B54AEF483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5C88C0A4-98F7-318B-4605-6A1315589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711607"/>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15532"/>
            <a:ext cx="7786880" cy="1088266"/>
          </a:xfrm>
        </p:spPr>
        <p:txBody>
          <a:bodyPr>
            <a:normAutofit/>
          </a:bodyPr>
          <a:lstStyle/>
          <a:p>
            <a:r>
              <a:rPr lang="en-US" sz="3500"/>
              <a:t>Results</a:t>
            </a:r>
          </a:p>
        </p:txBody>
      </p:sp>
      <p:pic>
        <p:nvPicPr>
          <p:cNvPr id="12" name="Picture 11">
            <a:extLst>
              <a:ext uri="{FF2B5EF4-FFF2-40B4-BE49-F238E27FC236}">
                <a16:creationId xmlns:a16="http://schemas.microsoft.com/office/drawing/2014/main" id="{F8A60FDC-04A7-8688-200B-EDD04D726267}"/>
              </a:ext>
            </a:extLst>
          </p:cNvPr>
          <p:cNvPicPr>
            <a:picLocks noChangeAspect="1"/>
          </p:cNvPicPr>
          <p:nvPr/>
        </p:nvPicPr>
        <p:blipFill>
          <a:blip r:embed="rId5"/>
          <a:srcRect b="1929"/>
          <a:stretch/>
        </p:blipFill>
        <p:spPr>
          <a:xfrm>
            <a:off x="-2" y="1711609"/>
            <a:ext cx="3096088" cy="5146391"/>
          </a:xfrm>
          <a:prstGeom prst="rect">
            <a:avLst/>
          </a:prstGeom>
        </p:spPr>
      </p:pic>
      <p:pic>
        <p:nvPicPr>
          <p:cNvPr id="8" name="Picture 7">
            <a:extLst>
              <a:ext uri="{FF2B5EF4-FFF2-40B4-BE49-F238E27FC236}">
                <a16:creationId xmlns:a16="http://schemas.microsoft.com/office/drawing/2014/main" id="{37E2849B-EA0A-67EE-389A-FBD4AB3EA8BE}"/>
              </a:ext>
            </a:extLst>
          </p:cNvPr>
          <p:cNvPicPr>
            <a:picLocks noChangeAspect="1"/>
          </p:cNvPicPr>
          <p:nvPr/>
        </p:nvPicPr>
        <p:blipFill>
          <a:blip r:embed="rId6"/>
          <a:srcRect t="1291" r="-2" b="4635"/>
          <a:stretch/>
        </p:blipFill>
        <p:spPr>
          <a:xfrm>
            <a:off x="3096087" y="1711609"/>
            <a:ext cx="2584791" cy="2565474"/>
          </a:xfrm>
          <a:prstGeom prst="rect">
            <a:avLst/>
          </a:prstGeom>
        </p:spPr>
      </p:pic>
      <p:pic>
        <p:nvPicPr>
          <p:cNvPr id="6" name="Picture 5">
            <a:extLst>
              <a:ext uri="{FF2B5EF4-FFF2-40B4-BE49-F238E27FC236}">
                <a16:creationId xmlns:a16="http://schemas.microsoft.com/office/drawing/2014/main" id="{4871F448-A420-9AA7-8F45-B3B4B39575B1}"/>
              </a:ext>
            </a:extLst>
          </p:cNvPr>
          <p:cNvPicPr>
            <a:picLocks noChangeAspect="1"/>
          </p:cNvPicPr>
          <p:nvPr/>
        </p:nvPicPr>
        <p:blipFill>
          <a:blip r:embed="rId7"/>
          <a:srcRect b="37344"/>
          <a:stretch/>
        </p:blipFill>
        <p:spPr>
          <a:xfrm>
            <a:off x="3096087" y="4277083"/>
            <a:ext cx="2584790" cy="2580917"/>
          </a:xfrm>
          <a:prstGeom prst="rect">
            <a:avLst/>
          </a:prstGeom>
        </p:spPr>
      </p:pic>
      <p:graphicFrame>
        <p:nvGraphicFramePr>
          <p:cNvPr id="5" name="Content Placeholder 2">
            <a:extLst>
              <a:ext uri="{FF2B5EF4-FFF2-40B4-BE49-F238E27FC236}">
                <a16:creationId xmlns:a16="http://schemas.microsoft.com/office/drawing/2014/main" id="{A8688D5C-6E1C-2892-2D3E-CBEB2CF3776B}"/>
              </a:ext>
            </a:extLst>
          </p:cNvPr>
          <p:cNvGraphicFramePr>
            <a:graphicFrameLocks noGrp="1"/>
          </p:cNvGraphicFramePr>
          <p:nvPr>
            <p:ph idx="1"/>
            <p:extLst>
              <p:ext uri="{D42A27DB-BD31-4B8C-83A1-F6EECF244321}">
                <p14:modId xmlns:p14="http://schemas.microsoft.com/office/powerpoint/2010/main" val="4002622940"/>
              </p:ext>
            </p:extLst>
          </p:nvPr>
        </p:nvGraphicFramePr>
        <p:xfrm>
          <a:off x="6136995" y="2265908"/>
          <a:ext cx="2505416" cy="40377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Audio 10">
            <a:hlinkClick r:id="" action="ppaction://media"/>
            <a:extLst>
              <a:ext uri="{FF2B5EF4-FFF2-40B4-BE49-F238E27FC236}">
                <a16:creationId xmlns:a16="http://schemas.microsoft.com/office/drawing/2014/main" id="{C58BDDD6-22ED-B766-B7BA-2240C995257C}"/>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87500" t="-287500" r="-287500" b="-287500"/>
          <a:stretch>
            <a:fillRect/>
          </a:stretch>
        </p:blipFill>
        <p:spPr>
          <a:xfrm>
            <a:off x="6920222" y="-68642"/>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980"/>
    </mc:Choice>
    <mc:Fallback xmlns="">
      <p:transition spd="slow" advTm="39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537</TotalTime>
  <Words>550</Words>
  <Application>Microsoft Office PowerPoint</Application>
  <PresentationFormat>On-screen Show (4:3)</PresentationFormat>
  <Paragraphs>52</Paragraphs>
  <Slides>11</Slides>
  <Notes>3</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Courier New</vt:lpstr>
      <vt:lpstr>Office Theme</vt:lpstr>
      <vt:lpstr>DEEP LEARNING FOR MEDICAL IMAGE DIAGNOSIS  </vt:lpstr>
      <vt:lpstr>Introduction</vt:lpstr>
      <vt:lpstr>Abstract</vt:lpstr>
      <vt:lpstr>Existing System</vt:lpstr>
      <vt:lpstr>Proposed System</vt:lpstr>
      <vt:lpstr>Problem Definition &amp; Objective</vt:lpstr>
      <vt:lpstr>Design</vt:lpstr>
      <vt:lpstr>Implementation</vt:lpstr>
      <vt:lpstr>Results</vt:lpstr>
      <vt:lpstr>Applications &amp; Future Enhancements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Sravani Madabhushi</dc:creator>
  <cp:keywords/>
  <dc:description>generated using python-pptx</dc:description>
  <cp:lastModifiedBy>Sravani Madabhushi</cp:lastModifiedBy>
  <cp:revision>5</cp:revision>
  <dcterms:created xsi:type="dcterms:W3CDTF">2013-01-27T09:14:16Z</dcterms:created>
  <dcterms:modified xsi:type="dcterms:W3CDTF">2025-04-27T19:31:55Z</dcterms:modified>
  <cp:category/>
</cp:coreProperties>
</file>